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3" r:id="rId9"/>
    <p:sldId id="264" r:id="rId10"/>
    <p:sldId id="269" r:id="rId11"/>
    <p:sldId id="267" r:id="rId12"/>
    <p:sldId id="268" r:id="rId13"/>
    <p:sldId id="273" r:id="rId14"/>
    <p:sldId id="270" r:id="rId15"/>
    <p:sldId id="265" r:id="rId16"/>
    <p:sldId id="274" r:id="rId17"/>
    <p:sldId id="271" r:id="rId18"/>
    <p:sldId id="272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louh, Ghadi" userId="128efc53-8e11-40c8-9344-c198f66a45fc" providerId="ADAL" clId="{E846A84B-CE25-4BAD-9EE8-84C8FA62FA6F}"/>
    <pc:docChg chg="custSel addSld modSld sldOrd">
      <pc:chgData name="Falouh, Ghadi" userId="128efc53-8e11-40c8-9344-c198f66a45fc" providerId="ADAL" clId="{E846A84B-CE25-4BAD-9EE8-84C8FA62FA6F}" dt="2023-02-10T14:26:18.948" v="85" actId="26606"/>
      <pc:docMkLst>
        <pc:docMk/>
      </pc:docMkLst>
      <pc:sldChg chg="ord">
        <pc:chgData name="Falouh, Ghadi" userId="128efc53-8e11-40c8-9344-c198f66a45fc" providerId="ADAL" clId="{E846A84B-CE25-4BAD-9EE8-84C8FA62FA6F}" dt="2023-02-10T14:22:04.247" v="1"/>
        <pc:sldMkLst>
          <pc:docMk/>
          <pc:sldMk cId="2422210270" sldId="267"/>
        </pc:sldMkLst>
      </pc:sldChg>
      <pc:sldChg chg="addSp delSp modSp new mod">
        <pc:chgData name="Falouh, Ghadi" userId="128efc53-8e11-40c8-9344-c198f66a45fc" providerId="ADAL" clId="{E846A84B-CE25-4BAD-9EE8-84C8FA62FA6F}" dt="2023-02-10T14:23:25.006" v="58" actId="20577"/>
        <pc:sldMkLst>
          <pc:docMk/>
          <pc:sldMk cId="1651200279" sldId="273"/>
        </pc:sldMkLst>
        <pc:spChg chg="mod">
          <ac:chgData name="Falouh, Ghadi" userId="128efc53-8e11-40c8-9344-c198f66a45fc" providerId="ADAL" clId="{E846A84B-CE25-4BAD-9EE8-84C8FA62FA6F}" dt="2023-02-10T14:23:25.006" v="58" actId="20577"/>
          <ac:spMkLst>
            <pc:docMk/>
            <pc:sldMk cId="1651200279" sldId="273"/>
            <ac:spMk id="2" creationId="{6C3E7D56-B5E0-735F-EA37-587D50BE0B7C}"/>
          </ac:spMkLst>
        </pc:spChg>
        <pc:spChg chg="del">
          <ac:chgData name="Falouh, Ghadi" userId="128efc53-8e11-40c8-9344-c198f66a45fc" providerId="ADAL" clId="{E846A84B-CE25-4BAD-9EE8-84C8FA62FA6F}" dt="2023-02-10T14:22:59.205" v="3"/>
          <ac:spMkLst>
            <pc:docMk/>
            <pc:sldMk cId="1651200279" sldId="273"/>
            <ac:spMk id="3" creationId="{E9876ABD-BE13-5F1F-EB39-45D7B0342205}"/>
          </ac:spMkLst>
        </pc:spChg>
        <pc:picChg chg="add mod">
          <ac:chgData name="Falouh, Ghadi" userId="128efc53-8e11-40c8-9344-c198f66a45fc" providerId="ADAL" clId="{E846A84B-CE25-4BAD-9EE8-84C8FA62FA6F}" dt="2023-02-10T14:22:59.205" v="3"/>
          <ac:picMkLst>
            <pc:docMk/>
            <pc:sldMk cId="1651200279" sldId="273"/>
            <ac:picMk id="5" creationId="{AB58BF4A-3153-9AB6-CA43-7CE117B6774A}"/>
          </ac:picMkLst>
        </pc:picChg>
      </pc:sldChg>
      <pc:sldChg chg="addSp delSp modSp new mod setBg">
        <pc:chgData name="Falouh, Ghadi" userId="128efc53-8e11-40c8-9344-c198f66a45fc" providerId="ADAL" clId="{E846A84B-CE25-4BAD-9EE8-84C8FA62FA6F}" dt="2023-02-10T14:26:18.948" v="85" actId="26606"/>
        <pc:sldMkLst>
          <pc:docMk/>
          <pc:sldMk cId="4057583725" sldId="274"/>
        </pc:sldMkLst>
        <pc:spChg chg="mod">
          <ac:chgData name="Falouh, Ghadi" userId="128efc53-8e11-40c8-9344-c198f66a45fc" providerId="ADAL" clId="{E846A84B-CE25-4BAD-9EE8-84C8FA62FA6F}" dt="2023-02-10T14:26:18.948" v="85" actId="26606"/>
          <ac:spMkLst>
            <pc:docMk/>
            <pc:sldMk cId="4057583725" sldId="274"/>
            <ac:spMk id="2" creationId="{9225BC5A-207B-206F-2F2D-BB76513FA7E9}"/>
          </ac:spMkLst>
        </pc:spChg>
        <pc:spChg chg="del">
          <ac:chgData name="Falouh, Ghadi" userId="128efc53-8e11-40c8-9344-c198f66a45fc" providerId="ADAL" clId="{E846A84B-CE25-4BAD-9EE8-84C8FA62FA6F}" dt="2023-02-10T14:25:30.626" v="60"/>
          <ac:spMkLst>
            <pc:docMk/>
            <pc:sldMk cId="4057583725" sldId="274"/>
            <ac:spMk id="3" creationId="{E78997E2-5D90-3FCC-ECCD-513AE6A33CFD}"/>
          </ac:spMkLst>
        </pc:spChg>
        <pc:spChg chg="add del mod">
          <ac:chgData name="Falouh, Ghadi" userId="128efc53-8e11-40c8-9344-c198f66a45fc" providerId="ADAL" clId="{E846A84B-CE25-4BAD-9EE8-84C8FA62FA6F}" dt="2023-02-10T14:25:35.927" v="62"/>
          <ac:spMkLst>
            <pc:docMk/>
            <pc:sldMk cId="4057583725" sldId="274"/>
            <ac:spMk id="7" creationId="{36152166-F7B2-8564-28A1-6D2232F1F287}"/>
          </ac:spMkLst>
        </pc:spChg>
        <pc:spChg chg="add">
          <ac:chgData name="Falouh, Ghadi" userId="128efc53-8e11-40c8-9344-c198f66a45fc" providerId="ADAL" clId="{E846A84B-CE25-4BAD-9EE8-84C8FA62FA6F}" dt="2023-02-10T14:26:18.948" v="85" actId="26606"/>
          <ac:spMkLst>
            <pc:docMk/>
            <pc:sldMk cId="4057583725" sldId="274"/>
            <ac:spMk id="14" creationId="{D12DDE76-C203-4047-9998-63900085B5E8}"/>
          </ac:spMkLst>
        </pc:spChg>
        <pc:picChg chg="add del mod">
          <ac:chgData name="Falouh, Ghadi" userId="128efc53-8e11-40c8-9344-c198f66a45fc" providerId="ADAL" clId="{E846A84B-CE25-4BAD-9EE8-84C8FA62FA6F}" dt="2023-02-10T14:25:32.256" v="61" actId="478"/>
          <ac:picMkLst>
            <pc:docMk/>
            <pc:sldMk cId="4057583725" sldId="274"/>
            <ac:picMk id="5" creationId="{62B3EE4F-13B0-4336-007C-8AF2FA046C30}"/>
          </ac:picMkLst>
        </pc:picChg>
        <pc:picChg chg="add mod">
          <ac:chgData name="Falouh, Ghadi" userId="128efc53-8e11-40c8-9344-c198f66a45fc" providerId="ADAL" clId="{E846A84B-CE25-4BAD-9EE8-84C8FA62FA6F}" dt="2023-02-10T14:26:18.948" v="85" actId="26606"/>
          <ac:picMkLst>
            <pc:docMk/>
            <pc:sldMk cId="4057583725" sldId="274"/>
            <ac:picMk id="9" creationId="{0DFF3E73-6356-642E-32CE-AFC04656F667}"/>
          </ac:picMkLst>
        </pc:picChg>
      </pc:sldChg>
    </pc:docChg>
  </pc:docChgLst>
  <pc:docChgLst>
    <pc:chgData name="Odjo'o Ada, Mathis" userId="ca03725b-7765-4cae-b6b9-dfa1849f4627" providerId="ADAL" clId="{F6CEFC08-30A2-44DD-B7C2-33B8190A42CA}"/>
    <pc:docChg chg="custSel modSld">
      <pc:chgData name="Odjo'o Ada, Mathis" userId="ca03725b-7765-4cae-b6b9-dfa1849f4627" providerId="ADAL" clId="{F6CEFC08-30A2-44DD-B7C2-33B8190A42CA}" dt="2023-02-10T14:14:08.658" v="1" actId="26606"/>
      <pc:docMkLst>
        <pc:docMk/>
      </pc:docMkLst>
      <pc:sldChg chg="addSp delSp modSp mod setClrOvrMap">
        <pc:chgData name="Odjo'o Ada, Mathis" userId="ca03725b-7765-4cae-b6b9-dfa1849f4627" providerId="ADAL" clId="{F6CEFC08-30A2-44DD-B7C2-33B8190A42CA}" dt="2023-02-10T14:14:08.658" v="1" actId="26606"/>
        <pc:sldMkLst>
          <pc:docMk/>
          <pc:sldMk cId="2561825209" sldId="263"/>
        </pc:sldMkLst>
        <pc:spChg chg="mo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2" creationId="{310790F7-86A1-C1DE-CD55-B39240677944}"/>
          </ac:spMkLst>
        </pc:spChg>
        <pc:spChg chg="mo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9" creationId="{2C9879AF-CB09-7C85-E7DE-FCA9EB29E340}"/>
          </ac:spMkLst>
        </pc:spChg>
        <pc:spChg chg="del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2" creationId="{9AA72BD9-2C5A-4EDC-931F-5AA08EACA0F3}"/>
          </ac:spMkLst>
        </pc:spChg>
        <pc:spChg chg="del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4" creationId="{DD3981AC-7B61-4947-BCF3-F7AA7FA385B9}"/>
          </ac:spMkLst>
        </pc:spChg>
        <pc:spChg chg="del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6" creationId="{55D4142C-5077-457F-A6AD-3FECFDB39685}"/>
          </ac:spMkLst>
        </pc:spChg>
        <pc:spChg chg="del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8" creationId="{7A5F0580-5EE9-419F-96EE-B6529EF6E7D0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31" creationId="{231BF440-39FA-4087-84CC-2EEC0BBDAF29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33" creationId="{F04E4CBA-303B-48BD-8451-C2701CB0EEBF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35" creationId="{F6CA58B3-AFCC-4A40-9882-50D5080879B0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37" creationId="{75C56826-D4E5-42ED-8529-079651CB3005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39" creationId="{82095FCE-EF05-4443-B97A-85DEE3A5CA17}"/>
          </ac:spMkLst>
        </pc:spChg>
        <pc:spChg chg="add">
          <ac:chgData name="Odjo'o Ada, Mathis" userId="ca03725b-7765-4cae-b6b9-dfa1849f4627" providerId="ADAL" clId="{F6CEFC08-30A2-44DD-B7C2-33B8190A42CA}" dt="2023-02-10T14:14:08.658" v="1" actId="26606"/>
          <ac:spMkLst>
            <pc:docMk/>
            <pc:sldMk cId="2561825209" sldId="263"/>
            <ac:spMk id="1041" creationId="{CA00AE6B-AA30-4CF8-BA6F-339B780AD76C}"/>
          </ac:spMkLst>
        </pc:spChg>
        <pc:picChg chg="mod">
          <ac:chgData name="Odjo'o Ada, Mathis" userId="ca03725b-7765-4cae-b6b9-dfa1849f4627" providerId="ADAL" clId="{F6CEFC08-30A2-44DD-B7C2-33B8190A42CA}" dt="2023-02-10T14:14:08.658" v="1" actId="26606"/>
          <ac:picMkLst>
            <pc:docMk/>
            <pc:sldMk cId="2561825209" sldId="263"/>
            <ac:picMk id="5" creationId="{3E176B71-0AF9-0400-3CD2-B153DB24D917}"/>
          </ac:picMkLst>
        </pc:picChg>
        <pc:picChg chg="add mod ord">
          <ac:chgData name="Odjo'o Ada, Mathis" userId="ca03725b-7765-4cae-b6b9-dfa1849f4627" providerId="ADAL" clId="{F6CEFC08-30A2-44DD-B7C2-33B8190A42CA}" dt="2023-02-10T14:14:08.658" v="1" actId="26606"/>
          <ac:picMkLst>
            <pc:docMk/>
            <pc:sldMk cId="2561825209" sldId="263"/>
            <ac:picMk id="1026" creationId="{EFA2D689-0571-23C7-AA1C-6D96D36BFCBB}"/>
          </ac:picMkLst>
        </pc:picChg>
      </pc:sldChg>
    </pc:docChg>
  </pc:docChgLst>
  <pc:docChgLst>
    <pc:chgData name="Cerqueira, Zachary" userId="14017ac5-4e82-4da3-b684-a3f9556d6215" providerId="ADAL" clId="{52391C9B-AF02-4091-93CE-0EB7634010D1}"/>
    <pc:docChg chg="undo custSel addSld delSld modSld sldOrd">
      <pc:chgData name="Cerqueira, Zachary" userId="14017ac5-4e82-4da3-b684-a3f9556d6215" providerId="ADAL" clId="{52391C9B-AF02-4091-93CE-0EB7634010D1}" dt="2023-02-10T14:19:32.885" v="1205" actId="2696"/>
      <pc:docMkLst>
        <pc:docMk/>
      </pc:docMkLst>
      <pc:sldChg chg="addSp delSp modSp mod setBg">
        <pc:chgData name="Cerqueira, Zachary" userId="14017ac5-4e82-4da3-b684-a3f9556d6215" providerId="ADAL" clId="{52391C9B-AF02-4091-93CE-0EB7634010D1}" dt="2023-02-03T16:14:17.961" v="63" actId="26606"/>
        <pc:sldMkLst>
          <pc:docMk/>
          <pc:sldMk cId="2439566711" sldId="256"/>
        </pc:sldMkLst>
        <pc:spChg chg="mod">
          <ac:chgData name="Cerqueira, Zachary" userId="14017ac5-4e82-4da3-b684-a3f9556d6215" providerId="ADAL" clId="{52391C9B-AF02-4091-93CE-0EB7634010D1}" dt="2023-02-03T16:14:17.961" v="63" actId="26606"/>
          <ac:spMkLst>
            <pc:docMk/>
            <pc:sldMk cId="2439566711" sldId="256"/>
            <ac:spMk id="2" creationId="{63F787DB-6AC6-423E-71A8-C899F3F7A8DA}"/>
          </ac:spMkLst>
        </pc:spChg>
        <pc:spChg chg="mod">
          <ac:chgData name="Cerqueira, Zachary" userId="14017ac5-4e82-4da3-b684-a3f9556d6215" providerId="ADAL" clId="{52391C9B-AF02-4091-93CE-0EB7634010D1}" dt="2023-02-03T16:14:17.961" v="63" actId="26606"/>
          <ac:spMkLst>
            <pc:docMk/>
            <pc:sldMk cId="2439566711" sldId="256"/>
            <ac:spMk id="3" creationId="{112180B5-CD92-D003-D6A8-2E3862D78F89}"/>
          </ac:spMkLst>
        </pc:spChg>
        <pc:spChg chg="add del">
          <ac:chgData name="Cerqueira, Zachary" userId="14017ac5-4e82-4da3-b684-a3f9556d6215" providerId="ADAL" clId="{52391C9B-AF02-4091-93CE-0EB7634010D1}" dt="2023-02-03T16:14:17.932" v="62" actId="26606"/>
          <ac:spMkLst>
            <pc:docMk/>
            <pc:sldMk cId="2439566711" sldId="256"/>
            <ac:spMk id="1031" creationId="{AC0749D4-5D79-415F-A4FE-C04AA9FAF637}"/>
          </ac:spMkLst>
        </pc:spChg>
        <pc:spChg chg="add del">
          <ac:chgData name="Cerqueira, Zachary" userId="14017ac5-4e82-4da3-b684-a3f9556d6215" providerId="ADAL" clId="{52391C9B-AF02-4091-93CE-0EB7634010D1}" dt="2023-02-03T16:14:17.932" v="62" actId="26606"/>
          <ac:spMkLst>
            <pc:docMk/>
            <pc:sldMk cId="2439566711" sldId="256"/>
            <ac:spMk id="1033" creationId="{E8C1EE2C-97A4-4801-8BC8-9D18F259BDAD}"/>
          </ac:spMkLst>
        </pc:spChg>
        <pc:spChg chg="add">
          <ac:chgData name="Cerqueira, Zachary" userId="14017ac5-4e82-4da3-b684-a3f9556d6215" providerId="ADAL" clId="{52391C9B-AF02-4091-93CE-0EB7634010D1}" dt="2023-02-03T16:14:17.961" v="63" actId="26606"/>
          <ac:spMkLst>
            <pc:docMk/>
            <pc:sldMk cId="2439566711" sldId="256"/>
            <ac:spMk id="1035" creationId="{A8CCCB6D-5162-4AAE-A5E3-3AC55410DBCE}"/>
          </ac:spMkLst>
        </pc:spChg>
        <pc:spChg chg="add">
          <ac:chgData name="Cerqueira, Zachary" userId="14017ac5-4e82-4da3-b684-a3f9556d6215" providerId="ADAL" clId="{52391C9B-AF02-4091-93CE-0EB7634010D1}" dt="2023-02-03T16:14:17.961" v="63" actId="26606"/>
          <ac:spMkLst>
            <pc:docMk/>
            <pc:sldMk cId="2439566711" sldId="256"/>
            <ac:spMk id="1036" creationId="{0BCD8C04-CC7B-40EF-82EB-E9821F79BB86}"/>
          </ac:spMkLst>
        </pc:spChg>
        <pc:picChg chg="add mod ord">
          <ac:chgData name="Cerqueira, Zachary" userId="14017ac5-4e82-4da3-b684-a3f9556d6215" providerId="ADAL" clId="{52391C9B-AF02-4091-93CE-0EB7634010D1}" dt="2023-02-03T16:14:17.961" v="63" actId="26606"/>
          <ac:picMkLst>
            <pc:docMk/>
            <pc:sldMk cId="2439566711" sldId="256"/>
            <ac:picMk id="5" creationId="{11265059-E935-83C3-E760-7B8BD0F21A5D}"/>
          </ac:picMkLst>
        </pc:picChg>
        <pc:picChg chg="add mod ord">
          <ac:chgData name="Cerqueira, Zachary" userId="14017ac5-4e82-4da3-b684-a3f9556d6215" providerId="ADAL" clId="{52391C9B-AF02-4091-93CE-0EB7634010D1}" dt="2023-02-03T16:14:17.961" v="63" actId="26606"/>
          <ac:picMkLst>
            <pc:docMk/>
            <pc:sldMk cId="2439566711" sldId="256"/>
            <ac:picMk id="1026" creationId="{821DBCEF-7CF3-5310-8D08-1BEEE560743E}"/>
          </ac:picMkLst>
        </pc:picChg>
      </pc:sldChg>
      <pc:sldChg chg="addSp delSp modSp mod setBg setClrOvrMap">
        <pc:chgData name="Cerqueira, Zachary" userId="14017ac5-4e82-4da3-b684-a3f9556d6215" providerId="ADAL" clId="{52391C9B-AF02-4091-93CE-0EB7634010D1}" dt="2023-02-03T15:55:09.777" v="43" actId="26606"/>
        <pc:sldMkLst>
          <pc:docMk/>
          <pc:sldMk cId="358051496" sldId="257"/>
        </pc:sldMkLst>
        <pc:spChg chg="mod">
          <ac:chgData name="Cerqueira, Zachary" userId="14017ac5-4e82-4da3-b684-a3f9556d6215" providerId="ADAL" clId="{52391C9B-AF02-4091-93CE-0EB7634010D1}" dt="2023-02-03T15:55:09.777" v="43" actId="26606"/>
          <ac:spMkLst>
            <pc:docMk/>
            <pc:sldMk cId="358051496" sldId="257"/>
            <ac:spMk id="2" creationId="{EA55D44C-9B69-E95D-8EF4-097971C33D63}"/>
          </ac:spMkLst>
        </pc:spChg>
        <pc:spChg chg="mod">
          <ac:chgData name="Cerqueira, Zachary" userId="14017ac5-4e82-4da3-b684-a3f9556d6215" providerId="ADAL" clId="{52391C9B-AF02-4091-93CE-0EB7634010D1}" dt="2023-02-03T15:55:09.777" v="43" actId="26606"/>
          <ac:spMkLst>
            <pc:docMk/>
            <pc:sldMk cId="358051496" sldId="257"/>
            <ac:spMk id="3" creationId="{D116B2EB-8FC1-7ADE-1893-861F2F1E84F4}"/>
          </ac:spMkLst>
        </pc:spChg>
        <pc:spChg chg="add del">
          <ac:chgData name="Cerqueira, Zachary" userId="14017ac5-4e82-4da3-b684-a3f9556d6215" providerId="ADAL" clId="{52391C9B-AF02-4091-93CE-0EB7634010D1}" dt="2023-02-03T15:55:07.076" v="40" actId="26606"/>
          <ac:spMkLst>
            <pc:docMk/>
            <pc:sldMk cId="358051496" sldId="257"/>
            <ac:spMk id="10" creationId="{04812C46-200A-4DEB-A05E-3ED6C68C2387}"/>
          </ac:spMkLst>
        </pc:spChg>
        <pc:spChg chg="add del">
          <ac:chgData name="Cerqueira, Zachary" userId="14017ac5-4e82-4da3-b684-a3f9556d6215" providerId="ADAL" clId="{52391C9B-AF02-4091-93CE-0EB7634010D1}" dt="2023-02-03T15:55:07.076" v="40" actId="26606"/>
          <ac:spMkLst>
            <pc:docMk/>
            <pc:sldMk cId="358051496" sldId="257"/>
            <ac:spMk id="12" creationId="{D1EA859B-E555-4109-94F3-6700E046E008}"/>
          </ac:spMkLst>
        </pc:spChg>
        <pc:spChg chg="add del">
          <ac:chgData name="Cerqueira, Zachary" userId="14017ac5-4e82-4da3-b684-a3f9556d6215" providerId="ADAL" clId="{52391C9B-AF02-4091-93CE-0EB7634010D1}" dt="2023-02-03T15:55:09.772" v="42" actId="26606"/>
          <ac:spMkLst>
            <pc:docMk/>
            <pc:sldMk cId="358051496" sldId="257"/>
            <ac:spMk id="14" creationId="{5E8D2E83-FB3A-40E7-A9E5-7AB389D612B4}"/>
          </ac:spMkLst>
        </pc:spChg>
        <pc:spChg chg="add">
          <ac:chgData name="Cerqueira, Zachary" userId="14017ac5-4e82-4da3-b684-a3f9556d6215" providerId="ADAL" clId="{52391C9B-AF02-4091-93CE-0EB7634010D1}" dt="2023-02-03T15:55:09.777" v="43" actId="26606"/>
          <ac:spMkLst>
            <pc:docMk/>
            <pc:sldMk cId="358051496" sldId="257"/>
            <ac:spMk id="16" creationId="{04812C46-200A-4DEB-A05E-3ED6C68C2387}"/>
          </ac:spMkLst>
        </pc:spChg>
        <pc:spChg chg="add">
          <ac:chgData name="Cerqueira, Zachary" userId="14017ac5-4e82-4da3-b684-a3f9556d6215" providerId="ADAL" clId="{52391C9B-AF02-4091-93CE-0EB7634010D1}" dt="2023-02-03T15:55:09.777" v="43" actId="26606"/>
          <ac:spMkLst>
            <pc:docMk/>
            <pc:sldMk cId="358051496" sldId="257"/>
            <ac:spMk id="17" creationId="{D1EA859B-E555-4109-94F3-6700E046E008}"/>
          </ac:spMkLst>
        </pc:spChg>
        <pc:picChg chg="add mod ord">
          <ac:chgData name="Cerqueira, Zachary" userId="14017ac5-4e82-4da3-b684-a3f9556d6215" providerId="ADAL" clId="{52391C9B-AF02-4091-93CE-0EB7634010D1}" dt="2023-02-03T15:55:09.777" v="43" actId="26606"/>
          <ac:picMkLst>
            <pc:docMk/>
            <pc:sldMk cId="358051496" sldId="257"/>
            <ac:picMk id="5" creationId="{49113E0D-97D0-9CE4-7072-9C11AD17D4BA}"/>
          </ac:picMkLst>
        </pc:picChg>
      </pc:sldChg>
      <pc:sldChg chg="addSp delSp modSp mod setBg">
        <pc:chgData name="Cerqueira, Zachary" userId="14017ac5-4e82-4da3-b684-a3f9556d6215" providerId="ADAL" clId="{52391C9B-AF02-4091-93CE-0EB7634010D1}" dt="2023-02-03T16:14:31.236" v="66" actId="26606"/>
        <pc:sldMkLst>
          <pc:docMk/>
          <pc:sldMk cId="55772053" sldId="258"/>
        </pc:sldMkLst>
        <pc:spChg chg="mod or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2" creationId="{E67B1C40-BC6C-EB49-99FB-382D626387C7}"/>
          </ac:spMkLst>
        </pc:spChg>
        <pc:spChg chg="del mod">
          <ac:chgData name="Cerqueira, Zachary" userId="14017ac5-4e82-4da3-b684-a3f9556d6215" providerId="ADAL" clId="{52391C9B-AF02-4091-93CE-0EB7634010D1}" dt="2023-02-03T16:10:41.528" v="49"/>
          <ac:spMkLst>
            <pc:docMk/>
            <pc:sldMk cId="55772053" sldId="258"/>
            <ac:spMk id="3" creationId="{B5DAC283-E719-8B75-C6C8-8C01109F0E80}"/>
          </ac:spMkLst>
        </pc:spChg>
        <pc:spChg chg="ad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9" creationId="{CA851691-352A-1088-BD1B-DF71C4E1A4F8}"/>
          </ac:spMkLst>
        </pc:spChg>
        <pc:spChg chg="ad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12" creationId="{A81E7530-396C-45F0-92F4-A885648D1631}"/>
          </ac:spMkLst>
        </pc:spChg>
        <pc:spChg chg="ad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14" creationId="{7316481C-0A49-4796-812B-0D64F063B720}"/>
          </ac:spMkLst>
        </pc:spChg>
        <pc:spChg chg="ad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16" creationId="{A5271697-90F1-4A23-8EF2-0179F2EAFACB}"/>
          </ac:spMkLst>
        </pc:spChg>
        <pc:spChg chg="add">
          <ac:chgData name="Cerqueira, Zachary" userId="14017ac5-4e82-4da3-b684-a3f9556d6215" providerId="ADAL" clId="{52391C9B-AF02-4091-93CE-0EB7634010D1}" dt="2023-02-03T16:14:31.236" v="66" actId="26606"/>
          <ac:spMkLst>
            <pc:docMk/>
            <pc:sldMk cId="55772053" sldId="258"/>
            <ac:spMk id="40" creationId="{D9F5512A-48E1-4C07-B75E-3CCC517B6804}"/>
          </ac:spMkLst>
        </pc:spChg>
        <pc:grpChg chg="add">
          <ac:chgData name="Cerqueira, Zachary" userId="14017ac5-4e82-4da3-b684-a3f9556d6215" providerId="ADAL" clId="{52391C9B-AF02-4091-93CE-0EB7634010D1}" dt="2023-02-03T16:14:31.236" v="66" actId="26606"/>
          <ac:grpSpMkLst>
            <pc:docMk/>
            <pc:sldMk cId="55772053" sldId="258"/>
            <ac:grpSpMk id="18" creationId="{81DE8B58-F373-409E-A253-4380A66091D4}"/>
          </ac:grpSpMkLst>
        </pc:grpChg>
        <pc:picChg chg="add mod">
          <ac:chgData name="Cerqueira, Zachary" userId="14017ac5-4e82-4da3-b684-a3f9556d6215" providerId="ADAL" clId="{52391C9B-AF02-4091-93CE-0EB7634010D1}" dt="2023-02-03T16:14:31.236" v="66" actId="26606"/>
          <ac:picMkLst>
            <pc:docMk/>
            <pc:sldMk cId="55772053" sldId="258"/>
            <ac:picMk id="5" creationId="{072B8365-2FD9-F69B-BF45-A6DCC8700255}"/>
          </ac:picMkLst>
        </pc:picChg>
      </pc:sldChg>
      <pc:sldChg chg="addSp delSp modSp mod setBg">
        <pc:chgData name="Cerqueira, Zachary" userId="14017ac5-4e82-4da3-b684-a3f9556d6215" providerId="ADAL" clId="{52391C9B-AF02-4091-93CE-0EB7634010D1}" dt="2023-02-03T16:16:46.753" v="206" actId="20577"/>
        <pc:sldMkLst>
          <pc:docMk/>
          <pc:sldMk cId="1183045156" sldId="259"/>
        </pc:sldMkLst>
        <pc:spChg chg="mod ord">
          <ac:chgData name="Cerqueira, Zachary" userId="14017ac5-4e82-4da3-b684-a3f9556d6215" providerId="ADAL" clId="{52391C9B-AF02-4091-93CE-0EB7634010D1}" dt="2023-02-03T16:15:23.514" v="67" actId="26606"/>
          <ac:spMkLst>
            <pc:docMk/>
            <pc:sldMk cId="1183045156" sldId="259"/>
            <ac:spMk id="2" creationId="{9292D441-C75B-93BF-6805-FFE65EE12218}"/>
          </ac:spMkLst>
        </pc:spChg>
        <pc:spChg chg="del">
          <ac:chgData name="Cerqueira, Zachary" userId="14017ac5-4e82-4da3-b684-a3f9556d6215" providerId="ADAL" clId="{52391C9B-AF02-4091-93CE-0EB7634010D1}" dt="2023-02-03T16:10:55.059" v="50"/>
          <ac:spMkLst>
            <pc:docMk/>
            <pc:sldMk cId="1183045156" sldId="259"/>
            <ac:spMk id="3" creationId="{E9A5DF29-B4E0-2D0C-BDEF-FB0E3F42FEC6}"/>
          </ac:spMkLst>
        </pc:spChg>
        <pc:spChg chg="add mod">
          <ac:chgData name="Cerqueira, Zachary" userId="14017ac5-4e82-4da3-b684-a3f9556d6215" providerId="ADAL" clId="{52391C9B-AF02-4091-93CE-0EB7634010D1}" dt="2023-02-03T16:16:46.753" v="206" actId="20577"/>
          <ac:spMkLst>
            <pc:docMk/>
            <pc:sldMk cId="1183045156" sldId="259"/>
            <ac:spMk id="11" creationId="{97DBD285-E703-BBFE-3B7A-9B2CC2A4479C}"/>
          </ac:spMkLst>
        </pc:spChg>
        <pc:spChg chg="add">
          <ac:chgData name="Cerqueira, Zachary" userId="14017ac5-4e82-4da3-b684-a3f9556d6215" providerId="ADAL" clId="{52391C9B-AF02-4091-93CE-0EB7634010D1}" dt="2023-02-03T16:15:23.514" v="67" actId="26606"/>
          <ac:spMkLst>
            <pc:docMk/>
            <pc:sldMk cId="1183045156" sldId="259"/>
            <ac:spMk id="14" creationId="{33CD251C-A887-4D2F-925B-FC097198538B}"/>
          </ac:spMkLst>
        </pc:spChg>
        <pc:spChg chg="add">
          <ac:chgData name="Cerqueira, Zachary" userId="14017ac5-4e82-4da3-b684-a3f9556d6215" providerId="ADAL" clId="{52391C9B-AF02-4091-93CE-0EB7634010D1}" dt="2023-02-03T16:15:23.514" v="67" actId="26606"/>
          <ac:spMkLst>
            <pc:docMk/>
            <pc:sldMk cId="1183045156" sldId="259"/>
            <ac:spMk id="16" creationId="{353278EF-7501-46E0-BC6F-CA63EF673906}"/>
          </ac:spMkLst>
        </pc:spChg>
        <pc:spChg chg="add">
          <ac:chgData name="Cerqueira, Zachary" userId="14017ac5-4e82-4da3-b684-a3f9556d6215" providerId="ADAL" clId="{52391C9B-AF02-4091-93CE-0EB7634010D1}" dt="2023-02-03T16:15:23.514" v="67" actId="26606"/>
          <ac:spMkLst>
            <pc:docMk/>
            <pc:sldMk cId="1183045156" sldId="259"/>
            <ac:spMk id="18" creationId="{F5326998-025B-4685-A6F0-C8F498C3B38D}"/>
          </ac:spMkLst>
        </pc:spChg>
        <pc:picChg chg="add mod">
          <ac:chgData name="Cerqueira, Zachary" userId="14017ac5-4e82-4da3-b684-a3f9556d6215" providerId="ADAL" clId="{52391C9B-AF02-4091-93CE-0EB7634010D1}" dt="2023-02-03T16:15:23.514" v="67" actId="26606"/>
          <ac:picMkLst>
            <pc:docMk/>
            <pc:sldMk cId="1183045156" sldId="259"/>
            <ac:picMk id="5" creationId="{69FA8C47-1DDC-23AD-8AA3-A61321036A54}"/>
          </ac:picMkLst>
        </pc:picChg>
        <pc:picChg chg="add mod">
          <ac:chgData name="Cerqueira, Zachary" userId="14017ac5-4e82-4da3-b684-a3f9556d6215" providerId="ADAL" clId="{52391C9B-AF02-4091-93CE-0EB7634010D1}" dt="2023-02-03T16:15:23.514" v="67" actId="26606"/>
          <ac:picMkLst>
            <pc:docMk/>
            <pc:sldMk cId="1183045156" sldId="259"/>
            <ac:picMk id="7" creationId="{56702D53-6551-C000-E8AE-30F26EDE4214}"/>
          </ac:picMkLst>
        </pc:picChg>
      </pc:sldChg>
      <pc:sldChg chg="addSp delSp modSp mod setBg">
        <pc:chgData name="Cerqueira, Zachary" userId="14017ac5-4e82-4da3-b684-a3f9556d6215" providerId="ADAL" clId="{52391C9B-AF02-4091-93CE-0EB7634010D1}" dt="2023-02-03T16:20:21.738" v="375" actId="20577"/>
        <pc:sldMkLst>
          <pc:docMk/>
          <pc:sldMk cId="3324961875" sldId="260"/>
        </pc:sldMkLst>
        <pc:spChg chg="mod">
          <ac:chgData name="Cerqueira, Zachary" userId="14017ac5-4e82-4da3-b684-a3f9556d6215" providerId="ADAL" clId="{52391C9B-AF02-4091-93CE-0EB7634010D1}" dt="2023-02-03T16:19:15.229" v="234" actId="26606"/>
          <ac:spMkLst>
            <pc:docMk/>
            <pc:sldMk cId="3324961875" sldId="260"/>
            <ac:spMk id="2" creationId="{C4507A88-0A22-10DC-E802-3C2E1CE1920C}"/>
          </ac:spMkLst>
        </pc:spChg>
        <pc:spChg chg="del">
          <ac:chgData name="Cerqueira, Zachary" userId="14017ac5-4e82-4da3-b684-a3f9556d6215" providerId="ADAL" clId="{52391C9B-AF02-4091-93CE-0EB7634010D1}" dt="2023-02-03T16:11:59.390" v="59"/>
          <ac:spMkLst>
            <pc:docMk/>
            <pc:sldMk cId="3324961875" sldId="260"/>
            <ac:spMk id="3" creationId="{9AE4AD51-FE16-8254-ABF0-7B80741B0B6A}"/>
          </ac:spMkLst>
        </pc:spChg>
        <pc:spChg chg="add mod">
          <ac:chgData name="Cerqueira, Zachary" userId="14017ac5-4e82-4da3-b684-a3f9556d6215" providerId="ADAL" clId="{52391C9B-AF02-4091-93CE-0EB7634010D1}" dt="2023-02-03T16:20:21.738" v="375" actId="20577"/>
          <ac:spMkLst>
            <pc:docMk/>
            <pc:sldMk cId="3324961875" sldId="260"/>
            <ac:spMk id="9" creationId="{CC836B43-31F6-7D4F-BC3B-BC3FBC6199BE}"/>
          </ac:spMkLst>
        </pc:spChg>
        <pc:spChg chg="add">
          <ac:chgData name="Cerqueira, Zachary" userId="14017ac5-4e82-4da3-b684-a3f9556d6215" providerId="ADAL" clId="{52391C9B-AF02-4091-93CE-0EB7634010D1}" dt="2023-02-03T16:19:15.229" v="234" actId="26606"/>
          <ac:spMkLst>
            <pc:docMk/>
            <pc:sldMk cId="3324961875" sldId="260"/>
            <ac:spMk id="12" creationId="{1557A916-FDD1-44A1-A7A1-70009FD6BE46}"/>
          </ac:spMkLst>
        </pc:spChg>
        <pc:picChg chg="add mod">
          <ac:chgData name="Cerqueira, Zachary" userId="14017ac5-4e82-4da3-b684-a3f9556d6215" providerId="ADAL" clId="{52391C9B-AF02-4091-93CE-0EB7634010D1}" dt="2023-02-03T16:19:15.229" v="234" actId="26606"/>
          <ac:picMkLst>
            <pc:docMk/>
            <pc:sldMk cId="3324961875" sldId="260"/>
            <ac:picMk id="5" creationId="{F2858037-0595-FFA1-DDB3-22827B7FBC45}"/>
          </ac:picMkLst>
        </pc:picChg>
      </pc:sldChg>
      <pc:sldChg chg="addSp delSp modSp mod setBg setClrOvrMap">
        <pc:chgData name="Cerqueira, Zachary" userId="14017ac5-4e82-4da3-b684-a3f9556d6215" providerId="ADAL" clId="{52391C9B-AF02-4091-93CE-0EB7634010D1}" dt="2023-02-03T16:33:14.461" v="1147" actId="20577"/>
        <pc:sldMkLst>
          <pc:docMk/>
          <pc:sldMk cId="1408640630" sldId="261"/>
        </pc:sldMkLst>
        <pc:spChg chg="mod ord">
          <ac:chgData name="Cerqueira, Zachary" userId="14017ac5-4e82-4da3-b684-a3f9556d6215" providerId="ADAL" clId="{52391C9B-AF02-4091-93CE-0EB7634010D1}" dt="2023-02-03T16:18:55.440" v="233" actId="26606"/>
          <ac:spMkLst>
            <pc:docMk/>
            <pc:sldMk cId="1408640630" sldId="261"/>
            <ac:spMk id="2" creationId="{6CB41B0B-AC69-6377-DC25-C11DF5154DCF}"/>
          </ac:spMkLst>
        </pc:spChg>
        <pc:spChg chg="del">
          <ac:chgData name="Cerqueira, Zachary" userId="14017ac5-4e82-4da3-b684-a3f9556d6215" providerId="ADAL" clId="{52391C9B-AF02-4091-93CE-0EB7634010D1}" dt="2023-02-03T16:11:09.625" v="53"/>
          <ac:spMkLst>
            <pc:docMk/>
            <pc:sldMk cId="1408640630" sldId="261"/>
            <ac:spMk id="3" creationId="{B299D9CB-2338-DE72-E5DD-116803D5FE46}"/>
          </ac:spMkLst>
        </pc:spChg>
        <pc:spChg chg="add mod">
          <ac:chgData name="Cerqueira, Zachary" userId="14017ac5-4e82-4da3-b684-a3f9556d6215" providerId="ADAL" clId="{52391C9B-AF02-4091-93CE-0EB7634010D1}" dt="2023-02-03T16:33:14.461" v="1147" actId="20577"/>
          <ac:spMkLst>
            <pc:docMk/>
            <pc:sldMk cId="1408640630" sldId="261"/>
            <ac:spMk id="9" creationId="{29B7C825-51E7-F13B-C85B-7C70AEE94E6C}"/>
          </ac:spMkLst>
        </pc:spChg>
        <pc:spChg chg="add">
          <ac:chgData name="Cerqueira, Zachary" userId="14017ac5-4e82-4da3-b684-a3f9556d6215" providerId="ADAL" clId="{52391C9B-AF02-4091-93CE-0EB7634010D1}" dt="2023-02-03T16:18:55.440" v="233" actId="26606"/>
          <ac:spMkLst>
            <pc:docMk/>
            <pc:sldMk cId="1408640630" sldId="261"/>
            <ac:spMk id="12" creationId="{5E8D2E83-FB3A-40E7-A9E5-7AB389D612B4}"/>
          </ac:spMkLst>
        </pc:spChg>
        <pc:picChg chg="add mod">
          <ac:chgData name="Cerqueira, Zachary" userId="14017ac5-4e82-4da3-b684-a3f9556d6215" providerId="ADAL" clId="{52391C9B-AF02-4091-93CE-0EB7634010D1}" dt="2023-02-03T16:18:55.440" v="233" actId="26606"/>
          <ac:picMkLst>
            <pc:docMk/>
            <pc:sldMk cId="1408640630" sldId="261"/>
            <ac:picMk id="5" creationId="{A4F57B62-1F92-7B00-9976-47F5091ECC43}"/>
          </ac:picMkLst>
        </pc:picChg>
      </pc:sldChg>
      <pc:sldChg chg="addSp delSp modSp mod setBg">
        <pc:chgData name="Cerqueira, Zachary" userId="14017ac5-4e82-4da3-b684-a3f9556d6215" providerId="ADAL" clId="{52391C9B-AF02-4091-93CE-0EB7634010D1}" dt="2023-02-03T16:32:24.635" v="1073" actId="20577"/>
        <pc:sldMkLst>
          <pc:docMk/>
          <pc:sldMk cId="4028861936" sldId="262"/>
        </pc:sldMkLst>
        <pc:spChg chg="mod ord">
          <ac:chgData name="Cerqueira, Zachary" userId="14017ac5-4e82-4da3-b684-a3f9556d6215" providerId="ADAL" clId="{52391C9B-AF02-4091-93CE-0EB7634010D1}" dt="2023-02-03T16:16:57.212" v="207" actId="26606"/>
          <ac:spMkLst>
            <pc:docMk/>
            <pc:sldMk cId="4028861936" sldId="262"/>
            <ac:spMk id="2" creationId="{10E94069-E008-E91A-83B2-F3DEA4095C90}"/>
          </ac:spMkLst>
        </pc:spChg>
        <pc:spChg chg="del">
          <ac:chgData name="Cerqueira, Zachary" userId="14017ac5-4e82-4da3-b684-a3f9556d6215" providerId="ADAL" clId="{52391C9B-AF02-4091-93CE-0EB7634010D1}" dt="2023-02-03T16:11:03.910" v="52"/>
          <ac:spMkLst>
            <pc:docMk/>
            <pc:sldMk cId="4028861936" sldId="262"/>
            <ac:spMk id="3" creationId="{03853FC5-BB42-00F7-6D6E-4765FD899D35}"/>
          </ac:spMkLst>
        </pc:spChg>
        <pc:spChg chg="add mod">
          <ac:chgData name="Cerqueira, Zachary" userId="14017ac5-4e82-4da3-b684-a3f9556d6215" providerId="ADAL" clId="{52391C9B-AF02-4091-93CE-0EB7634010D1}" dt="2023-02-03T16:32:24.635" v="1073" actId="20577"/>
          <ac:spMkLst>
            <pc:docMk/>
            <pc:sldMk cId="4028861936" sldId="262"/>
            <ac:spMk id="9" creationId="{34D17C2C-0662-7F75-5B49-A4FC6E16BF28}"/>
          </ac:spMkLst>
        </pc:spChg>
        <pc:spChg chg="add">
          <ac:chgData name="Cerqueira, Zachary" userId="14017ac5-4e82-4da3-b684-a3f9556d6215" providerId="ADAL" clId="{52391C9B-AF02-4091-93CE-0EB7634010D1}" dt="2023-02-03T16:16:57.212" v="207" actId="26606"/>
          <ac:spMkLst>
            <pc:docMk/>
            <pc:sldMk cId="4028861936" sldId="262"/>
            <ac:spMk id="12" creationId="{A81E7530-396C-45F0-92F4-A885648D1631}"/>
          </ac:spMkLst>
        </pc:spChg>
        <pc:spChg chg="add">
          <ac:chgData name="Cerqueira, Zachary" userId="14017ac5-4e82-4da3-b684-a3f9556d6215" providerId="ADAL" clId="{52391C9B-AF02-4091-93CE-0EB7634010D1}" dt="2023-02-03T16:16:57.212" v="207" actId="26606"/>
          <ac:spMkLst>
            <pc:docMk/>
            <pc:sldMk cId="4028861936" sldId="262"/>
            <ac:spMk id="14" creationId="{7316481C-0A49-4796-812B-0D64F063B720}"/>
          </ac:spMkLst>
        </pc:spChg>
        <pc:spChg chg="add">
          <ac:chgData name="Cerqueira, Zachary" userId="14017ac5-4e82-4da3-b684-a3f9556d6215" providerId="ADAL" clId="{52391C9B-AF02-4091-93CE-0EB7634010D1}" dt="2023-02-03T16:16:57.212" v="207" actId="26606"/>
          <ac:spMkLst>
            <pc:docMk/>
            <pc:sldMk cId="4028861936" sldId="262"/>
            <ac:spMk id="16" creationId="{A5271697-90F1-4A23-8EF2-0179F2EAFACB}"/>
          </ac:spMkLst>
        </pc:spChg>
        <pc:spChg chg="add">
          <ac:chgData name="Cerqueira, Zachary" userId="14017ac5-4e82-4da3-b684-a3f9556d6215" providerId="ADAL" clId="{52391C9B-AF02-4091-93CE-0EB7634010D1}" dt="2023-02-03T16:16:57.212" v="207" actId="26606"/>
          <ac:spMkLst>
            <pc:docMk/>
            <pc:sldMk cId="4028861936" sldId="262"/>
            <ac:spMk id="40" creationId="{D9F5512A-48E1-4C07-B75E-3CCC517B6804}"/>
          </ac:spMkLst>
        </pc:spChg>
        <pc:grpChg chg="add">
          <ac:chgData name="Cerqueira, Zachary" userId="14017ac5-4e82-4da3-b684-a3f9556d6215" providerId="ADAL" clId="{52391C9B-AF02-4091-93CE-0EB7634010D1}" dt="2023-02-03T16:16:57.212" v="207" actId="26606"/>
          <ac:grpSpMkLst>
            <pc:docMk/>
            <pc:sldMk cId="4028861936" sldId="262"/>
            <ac:grpSpMk id="18" creationId="{81DE8B58-F373-409E-A253-4380A66091D4}"/>
          </ac:grpSpMkLst>
        </pc:grpChg>
        <pc:picChg chg="add mod">
          <ac:chgData name="Cerqueira, Zachary" userId="14017ac5-4e82-4da3-b684-a3f9556d6215" providerId="ADAL" clId="{52391C9B-AF02-4091-93CE-0EB7634010D1}" dt="2023-02-03T16:16:57.212" v="207" actId="26606"/>
          <ac:picMkLst>
            <pc:docMk/>
            <pc:sldMk cId="4028861936" sldId="262"/>
            <ac:picMk id="5" creationId="{CE043A6D-0BDF-BDAE-28E8-A35AE0C348F1}"/>
          </ac:picMkLst>
        </pc:picChg>
      </pc:sldChg>
      <pc:sldChg chg="addSp delSp modSp mod setBg setClrOvrMap">
        <pc:chgData name="Cerqueira, Zachary" userId="14017ac5-4e82-4da3-b684-a3f9556d6215" providerId="ADAL" clId="{52391C9B-AF02-4091-93CE-0EB7634010D1}" dt="2023-02-03T16:24:58.383" v="956" actId="20577"/>
        <pc:sldMkLst>
          <pc:docMk/>
          <pc:sldMk cId="2561825209" sldId="263"/>
        </pc:sldMkLst>
        <pc:spChg chg="mod ord">
          <ac:chgData name="Cerqueira, Zachary" userId="14017ac5-4e82-4da3-b684-a3f9556d6215" providerId="ADAL" clId="{52391C9B-AF02-4091-93CE-0EB7634010D1}" dt="2023-02-03T16:20:32.798" v="376" actId="26606"/>
          <ac:spMkLst>
            <pc:docMk/>
            <pc:sldMk cId="2561825209" sldId="263"/>
            <ac:spMk id="2" creationId="{310790F7-86A1-C1DE-CD55-B39240677944}"/>
          </ac:spMkLst>
        </pc:spChg>
        <pc:spChg chg="del">
          <ac:chgData name="Cerqueira, Zachary" userId="14017ac5-4e82-4da3-b684-a3f9556d6215" providerId="ADAL" clId="{52391C9B-AF02-4091-93CE-0EB7634010D1}" dt="2023-02-03T16:11:48.258" v="56"/>
          <ac:spMkLst>
            <pc:docMk/>
            <pc:sldMk cId="2561825209" sldId="263"/>
            <ac:spMk id="3" creationId="{DFCDA3F2-86E0-4F27-880A-0D0CE8E4F20B}"/>
          </ac:spMkLst>
        </pc:spChg>
        <pc:spChg chg="add mod">
          <ac:chgData name="Cerqueira, Zachary" userId="14017ac5-4e82-4da3-b684-a3f9556d6215" providerId="ADAL" clId="{52391C9B-AF02-4091-93CE-0EB7634010D1}" dt="2023-02-03T16:24:58.383" v="956" actId="20577"/>
          <ac:spMkLst>
            <pc:docMk/>
            <pc:sldMk cId="2561825209" sldId="263"/>
            <ac:spMk id="9" creationId="{2C9879AF-CB09-7C85-E7DE-FCA9EB29E340}"/>
          </ac:spMkLst>
        </pc:spChg>
        <pc:spChg chg="add">
          <ac:chgData name="Cerqueira, Zachary" userId="14017ac5-4e82-4da3-b684-a3f9556d6215" providerId="ADAL" clId="{52391C9B-AF02-4091-93CE-0EB7634010D1}" dt="2023-02-03T16:20:32.798" v="376" actId="26606"/>
          <ac:spMkLst>
            <pc:docMk/>
            <pc:sldMk cId="2561825209" sldId="263"/>
            <ac:spMk id="12" creationId="{9AA72BD9-2C5A-4EDC-931F-5AA08EACA0F3}"/>
          </ac:spMkLst>
        </pc:spChg>
        <pc:spChg chg="add">
          <ac:chgData name="Cerqueira, Zachary" userId="14017ac5-4e82-4da3-b684-a3f9556d6215" providerId="ADAL" clId="{52391C9B-AF02-4091-93CE-0EB7634010D1}" dt="2023-02-03T16:20:32.798" v="376" actId="26606"/>
          <ac:spMkLst>
            <pc:docMk/>
            <pc:sldMk cId="2561825209" sldId="263"/>
            <ac:spMk id="14" creationId="{DD3981AC-7B61-4947-BCF3-F7AA7FA385B9}"/>
          </ac:spMkLst>
        </pc:spChg>
        <pc:spChg chg="add">
          <ac:chgData name="Cerqueira, Zachary" userId="14017ac5-4e82-4da3-b684-a3f9556d6215" providerId="ADAL" clId="{52391C9B-AF02-4091-93CE-0EB7634010D1}" dt="2023-02-03T16:20:32.798" v="376" actId="26606"/>
          <ac:spMkLst>
            <pc:docMk/>
            <pc:sldMk cId="2561825209" sldId="263"/>
            <ac:spMk id="16" creationId="{55D4142C-5077-457F-A6AD-3FECFDB39685}"/>
          </ac:spMkLst>
        </pc:spChg>
        <pc:spChg chg="add">
          <ac:chgData name="Cerqueira, Zachary" userId="14017ac5-4e82-4da3-b684-a3f9556d6215" providerId="ADAL" clId="{52391C9B-AF02-4091-93CE-0EB7634010D1}" dt="2023-02-03T16:20:32.798" v="376" actId="26606"/>
          <ac:spMkLst>
            <pc:docMk/>
            <pc:sldMk cId="2561825209" sldId="263"/>
            <ac:spMk id="18" creationId="{7A5F0580-5EE9-419F-96EE-B6529EF6E7D0}"/>
          </ac:spMkLst>
        </pc:spChg>
        <pc:picChg chg="add mod">
          <ac:chgData name="Cerqueira, Zachary" userId="14017ac5-4e82-4da3-b684-a3f9556d6215" providerId="ADAL" clId="{52391C9B-AF02-4091-93CE-0EB7634010D1}" dt="2023-02-03T16:20:32.798" v="376" actId="26606"/>
          <ac:picMkLst>
            <pc:docMk/>
            <pc:sldMk cId="2561825209" sldId="263"/>
            <ac:picMk id="5" creationId="{3E176B71-0AF9-0400-3CD2-B153DB24D917}"/>
          </ac:picMkLst>
        </pc:picChg>
        <pc:picChg chg="add del mod">
          <ac:chgData name="Cerqueira, Zachary" userId="14017ac5-4e82-4da3-b684-a3f9556d6215" providerId="ADAL" clId="{52391C9B-AF02-4091-93CE-0EB7634010D1}" dt="2023-02-03T16:11:55.224" v="58" actId="21"/>
          <ac:picMkLst>
            <pc:docMk/>
            <pc:sldMk cId="2561825209" sldId="263"/>
            <ac:picMk id="7" creationId="{B164B79A-3AF1-AF50-B7B3-0E17C3665B07}"/>
          </ac:picMkLst>
        </pc:picChg>
      </pc:sldChg>
      <pc:sldChg chg="addSp delSp modSp mod setBg">
        <pc:chgData name="Cerqueira, Zachary" userId="14017ac5-4e82-4da3-b684-a3f9556d6215" providerId="ADAL" clId="{52391C9B-AF02-4091-93CE-0EB7634010D1}" dt="2023-02-03T16:34:43.161" v="1164" actId="26606"/>
        <pc:sldMkLst>
          <pc:docMk/>
          <pc:sldMk cId="3520901533" sldId="264"/>
        </pc:sldMkLst>
        <pc:spChg chg="mod ord">
          <ac:chgData name="Cerqueira, Zachary" userId="14017ac5-4e82-4da3-b684-a3f9556d6215" providerId="ADAL" clId="{52391C9B-AF02-4091-93CE-0EB7634010D1}" dt="2023-02-03T16:34:43.161" v="1164" actId="26606"/>
          <ac:spMkLst>
            <pc:docMk/>
            <pc:sldMk cId="3520901533" sldId="264"/>
            <ac:spMk id="2" creationId="{4927F8D6-D62B-1ADC-AFC8-5F32D69DB191}"/>
          </ac:spMkLst>
        </pc:spChg>
        <pc:spChg chg="del">
          <ac:chgData name="Cerqueira, Zachary" userId="14017ac5-4e82-4da3-b684-a3f9556d6215" providerId="ADAL" clId="{52391C9B-AF02-4091-93CE-0EB7634010D1}" dt="2023-02-03T16:34:36.012" v="1163"/>
          <ac:spMkLst>
            <pc:docMk/>
            <pc:sldMk cId="3520901533" sldId="264"/>
            <ac:spMk id="3" creationId="{2D62EFCF-6AFB-3354-CE18-4E06C340554A}"/>
          </ac:spMkLst>
        </pc:spChg>
        <pc:spChg chg="add">
          <ac:chgData name="Cerqueira, Zachary" userId="14017ac5-4e82-4da3-b684-a3f9556d6215" providerId="ADAL" clId="{52391C9B-AF02-4091-93CE-0EB7634010D1}" dt="2023-02-03T16:34:43.161" v="1164" actId="26606"/>
          <ac:spMkLst>
            <pc:docMk/>
            <pc:sldMk cId="3520901533" sldId="264"/>
            <ac:spMk id="10" creationId="{37C89E4B-3C9F-44B9-8B86-D9E3D112D8EC}"/>
          </ac:spMkLst>
        </pc:spChg>
        <pc:picChg chg="add mod">
          <ac:chgData name="Cerqueira, Zachary" userId="14017ac5-4e82-4da3-b684-a3f9556d6215" providerId="ADAL" clId="{52391C9B-AF02-4091-93CE-0EB7634010D1}" dt="2023-02-03T16:34:43.161" v="1164" actId="26606"/>
          <ac:picMkLst>
            <pc:docMk/>
            <pc:sldMk cId="3520901533" sldId="264"/>
            <ac:picMk id="5" creationId="{8D5B38A6-368D-44F8-0A4C-F2586846BCDD}"/>
          </ac:picMkLst>
        </pc:picChg>
        <pc:cxnChg chg="add">
          <ac:chgData name="Cerqueira, Zachary" userId="14017ac5-4e82-4da3-b684-a3f9556d6215" providerId="ADAL" clId="{52391C9B-AF02-4091-93CE-0EB7634010D1}" dt="2023-02-03T16:34:43.161" v="1164" actId="26606"/>
          <ac:cxnSpMkLst>
            <pc:docMk/>
            <pc:sldMk cId="3520901533" sldId="264"/>
            <ac:cxnSpMk id="12" creationId="{AA2EAA10-076F-46BD-8F0F-B9A2FB77A85C}"/>
          </ac:cxnSpMkLst>
        </pc:cxnChg>
        <pc:cxnChg chg="add">
          <ac:chgData name="Cerqueira, Zachary" userId="14017ac5-4e82-4da3-b684-a3f9556d6215" providerId="ADAL" clId="{52391C9B-AF02-4091-93CE-0EB7634010D1}" dt="2023-02-03T16:34:43.161" v="1164" actId="26606"/>
          <ac:cxnSpMkLst>
            <pc:docMk/>
            <pc:sldMk cId="3520901533" sldId="264"/>
            <ac:cxnSpMk id="14" creationId="{D891E407-403B-4764-86C9-33A56D3BCAA3}"/>
          </ac:cxnSpMkLst>
        </pc:cxnChg>
      </pc:sldChg>
      <pc:sldChg chg="addSp delSp modSp mod setBg">
        <pc:chgData name="Cerqueira, Zachary" userId="14017ac5-4e82-4da3-b684-a3f9556d6215" providerId="ADAL" clId="{52391C9B-AF02-4091-93CE-0EB7634010D1}" dt="2023-02-03T16:25:55.670" v="1056" actId="20577"/>
        <pc:sldMkLst>
          <pc:docMk/>
          <pc:sldMk cId="1906955345" sldId="265"/>
        </pc:sldMkLst>
        <pc:spChg chg="mod">
          <ac:chgData name="Cerqueira, Zachary" userId="14017ac5-4e82-4da3-b684-a3f9556d6215" providerId="ADAL" clId="{52391C9B-AF02-4091-93CE-0EB7634010D1}" dt="2023-02-03T16:25:17.102" v="957" actId="26606"/>
          <ac:spMkLst>
            <pc:docMk/>
            <pc:sldMk cId="1906955345" sldId="265"/>
            <ac:spMk id="2" creationId="{A1A9A3AF-678F-CF0E-42D9-C20DB60DF3E0}"/>
          </ac:spMkLst>
        </pc:spChg>
        <pc:spChg chg="del">
          <ac:chgData name="Cerqueira, Zachary" userId="14017ac5-4e82-4da3-b684-a3f9556d6215" providerId="ADAL" clId="{52391C9B-AF02-4091-93CE-0EB7634010D1}" dt="2023-02-03T16:11:21.246" v="54"/>
          <ac:spMkLst>
            <pc:docMk/>
            <pc:sldMk cId="1906955345" sldId="265"/>
            <ac:spMk id="3" creationId="{66158FB1-EE37-A491-33A9-D1A71D20DFAB}"/>
          </ac:spMkLst>
        </pc:spChg>
        <pc:spChg chg="add mod">
          <ac:chgData name="Cerqueira, Zachary" userId="14017ac5-4e82-4da3-b684-a3f9556d6215" providerId="ADAL" clId="{52391C9B-AF02-4091-93CE-0EB7634010D1}" dt="2023-02-03T16:25:55.670" v="1056" actId="20577"/>
          <ac:spMkLst>
            <pc:docMk/>
            <pc:sldMk cId="1906955345" sldId="265"/>
            <ac:spMk id="11" creationId="{28BAD14F-5124-0052-1E31-55EF08EA81ED}"/>
          </ac:spMkLst>
        </pc:spChg>
        <pc:spChg chg="add">
          <ac:chgData name="Cerqueira, Zachary" userId="14017ac5-4e82-4da3-b684-a3f9556d6215" providerId="ADAL" clId="{52391C9B-AF02-4091-93CE-0EB7634010D1}" dt="2023-02-03T16:25:17.102" v="957" actId="26606"/>
          <ac:spMkLst>
            <pc:docMk/>
            <pc:sldMk cId="1906955345" sldId="265"/>
            <ac:spMk id="14" creationId="{A7AE9375-4664-4DB2-922D-2782A6E439AC}"/>
          </ac:spMkLst>
        </pc:spChg>
        <pc:spChg chg="add">
          <ac:chgData name="Cerqueira, Zachary" userId="14017ac5-4e82-4da3-b684-a3f9556d6215" providerId="ADAL" clId="{52391C9B-AF02-4091-93CE-0EB7634010D1}" dt="2023-02-03T16:25:17.102" v="957" actId="26606"/>
          <ac:spMkLst>
            <pc:docMk/>
            <pc:sldMk cId="1906955345" sldId="265"/>
            <ac:spMk id="18" creationId="{C87417AF-190E-4D6E-AFA6-7D3E84B0B430}"/>
          </ac:spMkLst>
        </pc:spChg>
        <pc:spChg chg="add">
          <ac:chgData name="Cerqueira, Zachary" userId="14017ac5-4e82-4da3-b684-a3f9556d6215" providerId="ADAL" clId="{52391C9B-AF02-4091-93CE-0EB7634010D1}" dt="2023-02-03T16:25:17.102" v="957" actId="26606"/>
          <ac:spMkLst>
            <pc:docMk/>
            <pc:sldMk cId="1906955345" sldId="265"/>
            <ac:spMk id="20" creationId="{80B30ED8-273E-4C07-8568-2FE5CC5C483D}"/>
          </ac:spMkLst>
        </pc:spChg>
        <pc:picChg chg="add mod">
          <ac:chgData name="Cerqueira, Zachary" userId="14017ac5-4e82-4da3-b684-a3f9556d6215" providerId="ADAL" clId="{52391C9B-AF02-4091-93CE-0EB7634010D1}" dt="2023-02-03T16:25:17.102" v="957" actId="26606"/>
          <ac:picMkLst>
            <pc:docMk/>
            <pc:sldMk cId="1906955345" sldId="265"/>
            <ac:picMk id="5" creationId="{152AA397-22A8-E302-5265-FDF5A82DE810}"/>
          </ac:picMkLst>
        </pc:picChg>
        <pc:picChg chg="add mod">
          <ac:chgData name="Cerqueira, Zachary" userId="14017ac5-4e82-4da3-b684-a3f9556d6215" providerId="ADAL" clId="{52391C9B-AF02-4091-93CE-0EB7634010D1}" dt="2023-02-03T16:25:17.102" v="957" actId="26606"/>
          <ac:picMkLst>
            <pc:docMk/>
            <pc:sldMk cId="1906955345" sldId="265"/>
            <ac:picMk id="7" creationId="{F7911CC1-72E8-0B27-7CF2-3EDD4953E3CB}"/>
          </ac:picMkLst>
        </pc:picChg>
        <pc:cxnChg chg="add">
          <ac:chgData name="Cerqueira, Zachary" userId="14017ac5-4e82-4da3-b684-a3f9556d6215" providerId="ADAL" clId="{52391C9B-AF02-4091-93CE-0EB7634010D1}" dt="2023-02-03T16:25:17.102" v="957" actId="26606"/>
          <ac:cxnSpMkLst>
            <pc:docMk/>
            <pc:sldMk cId="1906955345" sldId="265"/>
            <ac:cxnSpMk id="16" creationId="{EE504C98-6397-41C1-A8D8-2D9C4ED307E0}"/>
          </ac:cxnSpMkLst>
        </pc:cxnChg>
      </pc:sldChg>
      <pc:sldChg chg="addSp delSp modSp new mod">
        <pc:chgData name="Cerqueira, Zachary" userId="14017ac5-4e82-4da3-b684-a3f9556d6215" providerId="ADAL" clId="{52391C9B-AF02-4091-93CE-0EB7634010D1}" dt="2023-02-03T16:40:51.013" v="1202"/>
        <pc:sldMkLst>
          <pc:docMk/>
          <pc:sldMk cId="2422210270" sldId="267"/>
        </pc:sldMkLst>
        <pc:spChg chg="mod">
          <ac:chgData name="Cerqueira, Zachary" userId="14017ac5-4e82-4da3-b684-a3f9556d6215" providerId="ADAL" clId="{52391C9B-AF02-4091-93CE-0EB7634010D1}" dt="2023-02-03T16:35:19.184" v="1184" actId="20577"/>
          <ac:spMkLst>
            <pc:docMk/>
            <pc:sldMk cId="2422210270" sldId="267"/>
            <ac:spMk id="2" creationId="{CC0617E2-4C90-FC9A-3FFA-1633D5AEEA2B}"/>
          </ac:spMkLst>
        </pc:spChg>
        <pc:spChg chg="del">
          <ac:chgData name="Cerqueira, Zachary" userId="14017ac5-4e82-4da3-b684-a3f9556d6215" providerId="ADAL" clId="{52391C9B-AF02-4091-93CE-0EB7634010D1}" dt="2023-02-03T16:40:51.013" v="1202"/>
          <ac:spMkLst>
            <pc:docMk/>
            <pc:sldMk cId="2422210270" sldId="267"/>
            <ac:spMk id="3" creationId="{6C0835EA-D564-E8DB-664C-68A3922C2786}"/>
          </ac:spMkLst>
        </pc:spChg>
        <pc:picChg chg="add mod">
          <ac:chgData name="Cerqueira, Zachary" userId="14017ac5-4e82-4da3-b684-a3f9556d6215" providerId="ADAL" clId="{52391C9B-AF02-4091-93CE-0EB7634010D1}" dt="2023-02-03T16:40:51.013" v="1202"/>
          <ac:picMkLst>
            <pc:docMk/>
            <pc:sldMk cId="2422210270" sldId="267"/>
            <ac:picMk id="5" creationId="{F2B823D9-5E85-0BA4-F524-4D5BCDE247F0}"/>
          </ac:picMkLst>
        </pc:picChg>
      </pc:sldChg>
      <pc:sldChg chg="addSp delSp modSp new mod">
        <pc:chgData name="Cerqueira, Zachary" userId="14017ac5-4e82-4da3-b684-a3f9556d6215" providerId="ADAL" clId="{52391C9B-AF02-4091-93CE-0EB7634010D1}" dt="2023-02-03T16:40:45.834" v="1201"/>
        <pc:sldMkLst>
          <pc:docMk/>
          <pc:sldMk cId="3070016234" sldId="268"/>
        </pc:sldMkLst>
        <pc:spChg chg="mod">
          <ac:chgData name="Cerqueira, Zachary" userId="14017ac5-4e82-4da3-b684-a3f9556d6215" providerId="ADAL" clId="{52391C9B-AF02-4091-93CE-0EB7634010D1}" dt="2023-02-03T16:35:09.255" v="1173" actId="20577"/>
          <ac:spMkLst>
            <pc:docMk/>
            <pc:sldMk cId="3070016234" sldId="268"/>
            <ac:spMk id="2" creationId="{C56BF8A6-D972-04D9-FCC0-59B69303E571}"/>
          </ac:spMkLst>
        </pc:spChg>
        <pc:spChg chg="del">
          <ac:chgData name="Cerqueira, Zachary" userId="14017ac5-4e82-4da3-b684-a3f9556d6215" providerId="ADAL" clId="{52391C9B-AF02-4091-93CE-0EB7634010D1}" dt="2023-02-03T16:40:45.834" v="1201"/>
          <ac:spMkLst>
            <pc:docMk/>
            <pc:sldMk cId="3070016234" sldId="268"/>
            <ac:spMk id="3" creationId="{E3165D27-59D0-7F3E-552D-3DB3902B96E2}"/>
          </ac:spMkLst>
        </pc:spChg>
        <pc:picChg chg="add mod">
          <ac:chgData name="Cerqueira, Zachary" userId="14017ac5-4e82-4da3-b684-a3f9556d6215" providerId="ADAL" clId="{52391C9B-AF02-4091-93CE-0EB7634010D1}" dt="2023-02-03T16:40:45.834" v="1201"/>
          <ac:picMkLst>
            <pc:docMk/>
            <pc:sldMk cId="3070016234" sldId="268"/>
            <ac:picMk id="5" creationId="{7D068CCA-546B-C46A-F794-0C12657723E1}"/>
          </ac:picMkLst>
        </pc:picChg>
      </pc:sldChg>
      <pc:sldChg chg="addSp delSp modSp new mod">
        <pc:chgData name="Cerqueira, Zachary" userId="14017ac5-4e82-4da3-b684-a3f9556d6215" providerId="ADAL" clId="{52391C9B-AF02-4091-93CE-0EB7634010D1}" dt="2023-02-03T16:40:37.023" v="1200"/>
        <pc:sldMkLst>
          <pc:docMk/>
          <pc:sldMk cId="841694788" sldId="269"/>
        </pc:sldMkLst>
        <pc:spChg chg="mod">
          <ac:chgData name="Cerqueira, Zachary" userId="14017ac5-4e82-4da3-b684-a3f9556d6215" providerId="ADAL" clId="{52391C9B-AF02-4091-93CE-0EB7634010D1}" dt="2023-02-03T16:35:39.962" v="1198" actId="20577"/>
          <ac:spMkLst>
            <pc:docMk/>
            <pc:sldMk cId="841694788" sldId="269"/>
            <ac:spMk id="2" creationId="{B060B4A1-F4C5-6D32-D362-E893F6028DDD}"/>
          </ac:spMkLst>
        </pc:spChg>
        <pc:spChg chg="del mod">
          <ac:chgData name="Cerqueira, Zachary" userId="14017ac5-4e82-4da3-b684-a3f9556d6215" providerId="ADAL" clId="{52391C9B-AF02-4091-93CE-0EB7634010D1}" dt="2023-02-03T16:40:37.023" v="1200"/>
          <ac:spMkLst>
            <pc:docMk/>
            <pc:sldMk cId="841694788" sldId="269"/>
            <ac:spMk id="3" creationId="{64254CCD-600E-2567-D9E7-B53629D30BFC}"/>
          </ac:spMkLst>
        </pc:spChg>
        <pc:picChg chg="add mod">
          <ac:chgData name="Cerqueira, Zachary" userId="14017ac5-4e82-4da3-b684-a3f9556d6215" providerId="ADAL" clId="{52391C9B-AF02-4091-93CE-0EB7634010D1}" dt="2023-02-03T16:40:37.023" v="1200"/>
          <ac:picMkLst>
            <pc:docMk/>
            <pc:sldMk cId="841694788" sldId="269"/>
            <ac:picMk id="5" creationId="{851D7B81-B40E-9719-1688-D7A1862E044E}"/>
          </ac:picMkLst>
        </pc:picChg>
      </pc:sldChg>
      <pc:sldChg chg="addSp delSp modSp new mod ord">
        <pc:chgData name="Cerqueira, Zachary" userId="14017ac5-4e82-4da3-b684-a3f9556d6215" providerId="ADAL" clId="{52391C9B-AF02-4091-93CE-0EB7634010D1}" dt="2023-02-03T16:40:54.233" v="1203"/>
        <pc:sldMkLst>
          <pc:docMk/>
          <pc:sldMk cId="3462540378" sldId="270"/>
        </pc:sldMkLst>
        <pc:spChg chg="mod">
          <ac:chgData name="Cerqueira, Zachary" userId="14017ac5-4e82-4da3-b684-a3f9556d6215" providerId="ADAL" clId="{52391C9B-AF02-4091-93CE-0EB7634010D1}" dt="2023-02-03T16:35:29.662" v="1195" actId="20577"/>
          <ac:spMkLst>
            <pc:docMk/>
            <pc:sldMk cId="3462540378" sldId="270"/>
            <ac:spMk id="2" creationId="{D7E63F0C-C942-825E-E7DE-653A4C3EE224}"/>
          </ac:spMkLst>
        </pc:spChg>
        <pc:spChg chg="del">
          <ac:chgData name="Cerqueira, Zachary" userId="14017ac5-4e82-4da3-b684-a3f9556d6215" providerId="ADAL" clId="{52391C9B-AF02-4091-93CE-0EB7634010D1}" dt="2023-02-03T16:40:54.233" v="1203"/>
          <ac:spMkLst>
            <pc:docMk/>
            <pc:sldMk cId="3462540378" sldId="270"/>
            <ac:spMk id="3" creationId="{3584BF6C-984B-27C0-BABE-958B8657DB55}"/>
          </ac:spMkLst>
        </pc:spChg>
        <pc:picChg chg="add mod">
          <ac:chgData name="Cerqueira, Zachary" userId="14017ac5-4e82-4da3-b684-a3f9556d6215" providerId="ADAL" clId="{52391C9B-AF02-4091-93CE-0EB7634010D1}" dt="2023-02-03T16:40:54.233" v="1203"/>
          <ac:picMkLst>
            <pc:docMk/>
            <pc:sldMk cId="3462540378" sldId="270"/>
            <ac:picMk id="5" creationId="{3F4CB479-24A2-C6DF-EB04-F7F876F37EEC}"/>
          </ac:picMkLst>
        </pc:picChg>
      </pc:sldChg>
      <pc:sldChg chg="new del">
        <pc:chgData name="Cerqueira, Zachary" userId="14017ac5-4e82-4da3-b684-a3f9556d6215" providerId="ADAL" clId="{52391C9B-AF02-4091-93CE-0EB7634010D1}" dt="2023-02-10T14:19:32.885" v="1205" actId="2696"/>
        <pc:sldMkLst>
          <pc:docMk/>
          <pc:sldMk cId="312075129" sldId="273"/>
        </pc:sldMkLst>
      </pc:sldChg>
    </pc:docChg>
  </pc:docChgLst>
  <pc:docChgLst>
    <pc:chgData name="Cerqueira, Zachary" userId="14017ac5-4e82-4da3-b684-a3f9556d6215" providerId="ADAL" clId="{9901356F-541A-4CB7-A1E5-D9F72228387C}"/>
    <pc:docChg chg="custSel addSld delSld modSld">
      <pc:chgData name="Cerqueira, Zachary" userId="14017ac5-4e82-4da3-b684-a3f9556d6215" providerId="ADAL" clId="{9901356F-541A-4CB7-A1E5-D9F72228387C}" dt="2023-02-10T03:54:30.972" v="705" actId="26606"/>
      <pc:docMkLst>
        <pc:docMk/>
      </pc:docMkLst>
      <pc:sldChg chg="modSp mod">
        <pc:chgData name="Cerqueira, Zachary" userId="14017ac5-4e82-4da3-b684-a3f9556d6215" providerId="ADAL" clId="{9901356F-541A-4CB7-A1E5-D9F72228387C}" dt="2023-02-10T03:50:14.062" v="704" actId="20577"/>
        <pc:sldMkLst>
          <pc:docMk/>
          <pc:sldMk cId="55772053" sldId="258"/>
        </pc:sldMkLst>
        <pc:spChg chg="mod">
          <ac:chgData name="Cerqueira, Zachary" userId="14017ac5-4e82-4da3-b684-a3f9556d6215" providerId="ADAL" clId="{9901356F-541A-4CB7-A1E5-D9F72228387C}" dt="2023-02-10T03:50:14.062" v="704" actId="20577"/>
          <ac:spMkLst>
            <pc:docMk/>
            <pc:sldMk cId="55772053" sldId="258"/>
            <ac:spMk id="9" creationId="{CA851691-352A-1088-BD1B-DF71C4E1A4F8}"/>
          </ac:spMkLst>
        </pc:spChg>
      </pc:sldChg>
      <pc:sldChg chg="modSp mod">
        <pc:chgData name="Cerqueira, Zachary" userId="14017ac5-4e82-4da3-b684-a3f9556d6215" providerId="ADAL" clId="{9901356F-541A-4CB7-A1E5-D9F72228387C}" dt="2023-02-06T00:19:15.930" v="198" actId="20577"/>
        <pc:sldMkLst>
          <pc:docMk/>
          <pc:sldMk cId="1408640630" sldId="261"/>
        </pc:sldMkLst>
        <pc:spChg chg="mod">
          <ac:chgData name="Cerqueira, Zachary" userId="14017ac5-4e82-4da3-b684-a3f9556d6215" providerId="ADAL" clId="{9901356F-541A-4CB7-A1E5-D9F72228387C}" dt="2023-02-06T00:19:15.930" v="198" actId="20577"/>
          <ac:spMkLst>
            <pc:docMk/>
            <pc:sldMk cId="1408640630" sldId="261"/>
            <ac:spMk id="9" creationId="{29B7C825-51E7-F13B-C85B-7C70AEE94E6C}"/>
          </ac:spMkLst>
        </pc:spChg>
      </pc:sldChg>
      <pc:sldChg chg="modSp del mod">
        <pc:chgData name="Cerqueira, Zachary" userId="14017ac5-4e82-4da3-b684-a3f9556d6215" providerId="ADAL" clId="{9901356F-541A-4CB7-A1E5-D9F72228387C}" dt="2023-02-09T01:16:14.026" v="483" actId="2696"/>
        <pc:sldMkLst>
          <pc:docMk/>
          <pc:sldMk cId="3050883393" sldId="266"/>
        </pc:sldMkLst>
        <pc:spChg chg="mod">
          <ac:chgData name="Cerqueira, Zachary" userId="14017ac5-4e82-4da3-b684-a3f9556d6215" providerId="ADAL" clId="{9901356F-541A-4CB7-A1E5-D9F72228387C}" dt="2023-02-06T00:19:29" v="215" actId="5793"/>
          <ac:spMkLst>
            <pc:docMk/>
            <pc:sldMk cId="3050883393" sldId="266"/>
            <ac:spMk id="2" creationId="{049EA9CD-D7AE-F66B-7578-82C1D8C0122C}"/>
          </ac:spMkLst>
        </pc:spChg>
      </pc:sldChg>
      <pc:sldChg chg="addSp delSp modSp mod setBg">
        <pc:chgData name="Cerqueira, Zachary" userId="14017ac5-4e82-4da3-b684-a3f9556d6215" providerId="ADAL" clId="{9901356F-541A-4CB7-A1E5-D9F72228387C}" dt="2023-02-06T00:22:05" v="401" actId="26606"/>
        <pc:sldMkLst>
          <pc:docMk/>
          <pc:sldMk cId="2422210270" sldId="267"/>
        </pc:sldMkLst>
        <pc:spChg chg="mod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2" creationId="{CC0617E2-4C90-FC9A-3FFA-1633D5AEEA2B}"/>
          </ac:spMkLst>
        </pc:spChg>
        <pc:spChg chg="add mod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9" creationId="{74AC0601-9943-299C-6E5B-7769B3B38E92}"/>
          </ac:spMkLst>
        </pc:spChg>
        <pc:spChg chg="add del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12" creationId="{84ECDE7A-6944-466D-8FFE-149A29BA6BAE}"/>
          </ac:spMkLst>
        </pc:spChg>
        <pc:spChg chg="add del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14" creationId="{B3420082-9415-44EC-802E-C77D71D59C57}"/>
          </ac:spMkLst>
        </pc:spChg>
        <pc:spChg chg="add del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16" creationId="{55A52C45-1FCB-4636-A80F-2849B8226C01}"/>
          </ac:spMkLst>
        </pc:spChg>
        <pc:spChg chg="add del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18" creationId="{768EB4DD-3704-43AD-92B3-C4E0C6EA92CB}"/>
          </ac:spMkLst>
        </pc:spChg>
        <pc:spChg chg="add">
          <ac:chgData name="Cerqueira, Zachary" userId="14017ac5-4e82-4da3-b684-a3f9556d6215" providerId="ADAL" clId="{9901356F-541A-4CB7-A1E5-D9F72228387C}" dt="2023-02-06T00:22:05" v="401" actId="26606"/>
          <ac:spMkLst>
            <pc:docMk/>
            <pc:sldMk cId="2422210270" sldId="267"/>
            <ac:spMk id="23" creationId="{EBF87945-A001-489F-9D9B-7D9435F0B9CA}"/>
          </ac:spMkLst>
        </pc:spChg>
        <pc:picChg chg="mod">
          <ac:chgData name="Cerqueira, Zachary" userId="14017ac5-4e82-4da3-b684-a3f9556d6215" providerId="ADAL" clId="{9901356F-541A-4CB7-A1E5-D9F72228387C}" dt="2023-02-06T00:22:05" v="401" actId="26606"/>
          <ac:picMkLst>
            <pc:docMk/>
            <pc:sldMk cId="2422210270" sldId="267"/>
            <ac:picMk id="5" creationId="{F2B823D9-5E85-0BA4-F524-4D5BCDE247F0}"/>
          </ac:picMkLst>
        </pc:picChg>
      </pc:sldChg>
      <pc:sldChg chg="addSp modSp mod setBg">
        <pc:chgData name="Cerqueira, Zachary" userId="14017ac5-4e82-4da3-b684-a3f9556d6215" providerId="ADAL" clId="{9901356F-541A-4CB7-A1E5-D9F72228387C}" dt="2023-02-06T00:21:47.586" v="400" actId="20577"/>
        <pc:sldMkLst>
          <pc:docMk/>
          <pc:sldMk cId="3070016234" sldId="268"/>
        </pc:sldMkLst>
        <pc:spChg chg="mod">
          <ac:chgData name="Cerqueira, Zachary" userId="14017ac5-4e82-4da3-b684-a3f9556d6215" providerId="ADAL" clId="{9901356F-541A-4CB7-A1E5-D9F72228387C}" dt="2023-02-06T00:20:30.150" v="264" actId="26606"/>
          <ac:spMkLst>
            <pc:docMk/>
            <pc:sldMk cId="3070016234" sldId="268"/>
            <ac:spMk id="2" creationId="{C56BF8A6-D972-04D9-FCC0-59B69303E571}"/>
          </ac:spMkLst>
        </pc:spChg>
        <pc:spChg chg="add mod">
          <ac:chgData name="Cerqueira, Zachary" userId="14017ac5-4e82-4da3-b684-a3f9556d6215" providerId="ADAL" clId="{9901356F-541A-4CB7-A1E5-D9F72228387C}" dt="2023-02-06T00:21:47.586" v="400" actId="20577"/>
          <ac:spMkLst>
            <pc:docMk/>
            <pc:sldMk cId="3070016234" sldId="268"/>
            <ac:spMk id="9" creationId="{06762A5A-AD5A-98A4-8F42-959C577A71E2}"/>
          </ac:spMkLst>
        </pc:spChg>
        <pc:spChg chg="add">
          <ac:chgData name="Cerqueira, Zachary" userId="14017ac5-4e82-4da3-b684-a3f9556d6215" providerId="ADAL" clId="{9901356F-541A-4CB7-A1E5-D9F72228387C}" dt="2023-02-06T00:20:30.150" v="264" actId="26606"/>
          <ac:spMkLst>
            <pc:docMk/>
            <pc:sldMk cId="3070016234" sldId="268"/>
            <ac:spMk id="12" creationId="{EBF87945-A001-489F-9D9B-7D9435F0B9CA}"/>
          </ac:spMkLst>
        </pc:spChg>
        <pc:picChg chg="mod">
          <ac:chgData name="Cerqueira, Zachary" userId="14017ac5-4e82-4da3-b684-a3f9556d6215" providerId="ADAL" clId="{9901356F-541A-4CB7-A1E5-D9F72228387C}" dt="2023-02-06T00:20:30.150" v="264" actId="26606"/>
          <ac:picMkLst>
            <pc:docMk/>
            <pc:sldMk cId="3070016234" sldId="268"/>
            <ac:picMk id="5" creationId="{7D068CCA-546B-C46A-F794-0C12657723E1}"/>
          </ac:picMkLst>
        </pc:picChg>
      </pc:sldChg>
      <pc:sldChg chg="addSp modSp mod setBg">
        <pc:chgData name="Cerqueira, Zachary" userId="14017ac5-4e82-4da3-b684-a3f9556d6215" providerId="ADAL" clId="{9901356F-541A-4CB7-A1E5-D9F72228387C}" dt="2023-02-06T00:20:22.097" v="263" actId="20577"/>
        <pc:sldMkLst>
          <pc:docMk/>
          <pc:sldMk cId="841694788" sldId="269"/>
        </pc:sldMkLst>
        <pc:spChg chg="mod">
          <ac:chgData name="Cerqueira, Zachary" userId="14017ac5-4e82-4da3-b684-a3f9556d6215" providerId="ADAL" clId="{9901356F-541A-4CB7-A1E5-D9F72228387C}" dt="2023-02-06T00:20:01.109" v="216" actId="26606"/>
          <ac:spMkLst>
            <pc:docMk/>
            <pc:sldMk cId="841694788" sldId="269"/>
            <ac:spMk id="2" creationId="{B060B4A1-F4C5-6D32-D362-E893F6028DDD}"/>
          </ac:spMkLst>
        </pc:spChg>
        <pc:spChg chg="add mod">
          <ac:chgData name="Cerqueira, Zachary" userId="14017ac5-4e82-4da3-b684-a3f9556d6215" providerId="ADAL" clId="{9901356F-541A-4CB7-A1E5-D9F72228387C}" dt="2023-02-06T00:20:22.097" v="263" actId="20577"/>
          <ac:spMkLst>
            <pc:docMk/>
            <pc:sldMk cId="841694788" sldId="269"/>
            <ac:spMk id="9" creationId="{8E09488F-186F-000F-AD4A-19F919CB20FD}"/>
          </ac:spMkLst>
        </pc:spChg>
        <pc:spChg chg="add">
          <ac:chgData name="Cerqueira, Zachary" userId="14017ac5-4e82-4da3-b684-a3f9556d6215" providerId="ADAL" clId="{9901356F-541A-4CB7-A1E5-D9F72228387C}" dt="2023-02-06T00:20:01.109" v="216" actId="26606"/>
          <ac:spMkLst>
            <pc:docMk/>
            <pc:sldMk cId="841694788" sldId="269"/>
            <ac:spMk id="12" creationId="{FF9B822F-893E-44C8-963C-64F50ACECBB2}"/>
          </ac:spMkLst>
        </pc:spChg>
        <pc:spChg chg="add">
          <ac:chgData name="Cerqueira, Zachary" userId="14017ac5-4e82-4da3-b684-a3f9556d6215" providerId="ADAL" clId="{9901356F-541A-4CB7-A1E5-D9F72228387C}" dt="2023-02-06T00:20:01.109" v="216" actId="26606"/>
          <ac:spMkLst>
            <pc:docMk/>
            <pc:sldMk cId="841694788" sldId="269"/>
            <ac:spMk id="14" creationId="{EBF87945-A001-489F-9D9B-7D9435F0B9CA}"/>
          </ac:spMkLst>
        </pc:spChg>
        <pc:picChg chg="mod">
          <ac:chgData name="Cerqueira, Zachary" userId="14017ac5-4e82-4da3-b684-a3f9556d6215" providerId="ADAL" clId="{9901356F-541A-4CB7-A1E5-D9F72228387C}" dt="2023-02-06T00:20:01.109" v="216" actId="26606"/>
          <ac:picMkLst>
            <pc:docMk/>
            <pc:sldMk cId="841694788" sldId="269"/>
            <ac:picMk id="5" creationId="{851D7B81-B40E-9719-1688-D7A1862E044E}"/>
          </ac:picMkLst>
        </pc:picChg>
      </pc:sldChg>
      <pc:sldChg chg="addSp modSp mod setBg">
        <pc:chgData name="Cerqueira, Zachary" userId="14017ac5-4e82-4da3-b684-a3f9556d6215" providerId="ADAL" clId="{9901356F-541A-4CB7-A1E5-D9F72228387C}" dt="2023-02-06T00:22:52.986" v="482" actId="5793"/>
        <pc:sldMkLst>
          <pc:docMk/>
          <pc:sldMk cId="3462540378" sldId="270"/>
        </pc:sldMkLst>
        <pc:spChg chg="mod">
          <ac:chgData name="Cerqueira, Zachary" userId="14017ac5-4e82-4da3-b684-a3f9556d6215" providerId="ADAL" clId="{9901356F-541A-4CB7-A1E5-D9F72228387C}" dt="2023-02-06T00:22:14.950" v="402" actId="26606"/>
          <ac:spMkLst>
            <pc:docMk/>
            <pc:sldMk cId="3462540378" sldId="270"/>
            <ac:spMk id="2" creationId="{D7E63F0C-C942-825E-E7DE-653A4C3EE224}"/>
          </ac:spMkLst>
        </pc:spChg>
        <pc:spChg chg="add mod">
          <ac:chgData name="Cerqueira, Zachary" userId="14017ac5-4e82-4da3-b684-a3f9556d6215" providerId="ADAL" clId="{9901356F-541A-4CB7-A1E5-D9F72228387C}" dt="2023-02-06T00:22:52.986" v="482" actId="5793"/>
          <ac:spMkLst>
            <pc:docMk/>
            <pc:sldMk cId="3462540378" sldId="270"/>
            <ac:spMk id="9" creationId="{51BC073B-E416-51A5-66A8-159D66C8AC84}"/>
          </ac:spMkLst>
        </pc:spChg>
        <pc:spChg chg="add">
          <ac:chgData name="Cerqueira, Zachary" userId="14017ac5-4e82-4da3-b684-a3f9556d6215" providerId="ADAL" clId="{9901356F-541A-4CB7-A1E5-D9F72228387C}" dt="2023-02-06T00:22:14.950" v="402" actId="26606"/>
          <ac:spMkLst>
            <pc:docMk/>
            <pc:sldMk cId="3462540378" sldId="270"/>
            <ac:spMk id="12" creationId="{EBF87945-A001-489F-9D9B-7D9435F0B9CA}"/>
          </ac:spMkLst>
        </pc:spChg>
        <pc:picChg chg="mod">
          <ac:chgData name="Cerqueira, Zachary" userId="14017ac5-4e82-4da3-b684-a3f9556d6215" providerId="ADAL" clId="{9901356F-541A-4CB7-A1E5-D9F72228387C}" dt="2023-02-06T00:22:14.950" v="402" actId="26606"/>
          <ac:picMkLst>
            <pc:docMk/>
            <pc:sldMk cId="3462540378" sldId="270"/>
            <ac:picMk id="5" creationId="{3F4CB479-24A2-C6DF-EB04-F7F876F37EEC}"/>
          </ac:picMkLst>
        </pc:picChg>
      </pc:sldChg>
      <pc:sldChg chg="addSp delSp modSp mod">
        <pc:chgData name="Cerqueira, Zachary" userId="14017ac5-4e82-4da3-b684-a3f9556d6215" providerId="ADAL" clId="{9901356F-541A-4CB7-A1E5-D9F72228387C}" dt="2023-02-10T02:13:42.279" v="584" actId="26606"/>
        <pc:sldMkLst>
          <pc:docMk/>
          <pc:sldMk cId="3091847822" sldId="271"/>
        </pc:sldMkLst>
        <pc:spChg chg="mod">
          <ac:chgData name="Cerqueira, Zachary" userId="14017ac5-4e82-4da3-b684-a3f9556d6215" providerId="ADAL" clId="{9901356F-541A-4CB7-A1E5-D9F72228387C}" dt="2023-02-10T02:13:42.279" v="584" actId="26606"/>
          <ac:spMkLst>
            <pc:docMk/>
            <pc:sldMk cId="3091847822" sldId="271"/>
            <ac:spMk id="2" creationId="{AA515515-1029-7932-E1F6-61E9AF9204E7}"/>
          </ac:spMkLst>
        </pc:spChg>
        <pc:spChg chg="del">
          <ac:chgData name="Cerqueira, Zachary" userId="14017ac5-4e82-4da3-b684-a3f9556d6215" providerId="ADAL" clId="{9901356F-541A-4CB7-A1E5-D9F72228387C}" dt="2023-02-10T02:13:42.279" v="584" actId="26606"/>
          <ac:spMkLst>
            <pc:docMk/>
            <pc:sldMk cId="3091847822" sldId="271"/>
            <ac:spMk id="10" creationId="{7B4A6FD3-0912-86D2-1577-436DB4EA4709}"/>
          </ac:spMkLst>
        </pc:spChg>
        <pc:spChg chg="del">
          <ac:chgData name="Cerqueira, Zachary" userId="14017ac5-4e82-4da3-b684-a3f9556d6215" providerId="ADAL" clId="{9901356F-541A-4CB7-A1E5-D9F72228387C}" dt="2023-02-10T02:13:42.279" v="584" actId="26606"/>
          <ac:spMkLst>
            <pc:docMk/>
            <pc:sldMk cId="3091847822" sldId="271"/>
            <ac:spMk id="13" creationId="{73DE2CFE-42F2-48F0-8706-5264E012B10C}"/>
          </ac:spMkLst>
        </pc:spChg>
        <pc:spChg chg="add">
          <ac:chgData name="Cerqueira, Zachary" userId="14017ac5-4e82-4da3-b684-a3f9556d6215" providerId="ADAL" clId="{9901356F-541A-4CB7-A1E5-D9F72228387C}" dt="2023-02-10T02:13:42.279" v="584" actId="26606"/>
          <ac:spMkLst>
            <pc:docMk/>
            <pc:sldMk cId="3091847822" sldId="271"/>
            <ac:spMk id="18" creationId="{D4771268-CB57-404A-9271-370EB28F6090}"/>
          </ac:spMkLst>
        </pc:spChg>
        <pc:picChg chg="mod">
          <ac:chgData name="Cerqueira, Zachary" userId="14017ac5-4e82-4da3-b684-a3f9556d6215" providerId="ADAL" clId="{9901356F-541A-4CB7-A1E5-D9F72228387C}" dt="2023-02-10T02:13:42.279" v="584" actId="26606"/>
          <ac:picMkLst>
            <pc:docMk/>
            <pc:sldMk cId="3091847822" sldId="271"/>
            <ac:picMk id="6" creationId="{26AD4B67-BA41-71A9-4300-F325BED3BB8B}"/>
          </ac:picMkLst>
        </pc:picChg>
      </pc:sldChg>
      <pc:sldChg chg="addSp delSp modSp new mod setBg">
        <pc:chgData name="Cerqueira, Zachary" userId="14017ac5-4e82-4da3-b684-a3f9556d6215" providerId="ADAL" clId="{9901356F-541A-4CB7-A1E5-D9F72228387C}" dt="2023-02-10T03:54:30.972" v="705" actId="26606"/>
        <pc:sldMkLst>
          <pc:docMk/>
          <pc:sldMk cId="1222617828" sldId="272"/>
        </pc:sldMkLst>
        <pc:spChg chg="mod">
          <ac:chgData name="Cerqueira, Zachary" userId="14017ac5-4e82-4da3-b684-a3f9556d6215" providerId="ADAL" clId="{9901356F-541A-4CB7-A1E5-D9F72228387C}" dt="2023-02-10T02:13:17.149" v="549" actId="26606"/>
          <ac:spMkLst>
            <pc:docMk/>
            <pc:sldMk cId="1222617828" sldId="272"/>
            <ac:spMk id="2" creationId="{E8BBDBCF-0BE0-CA2E-C9EA-48EB39F05758}"/>
          </ac:spMkLst>
        </pc:spChg>
        <pc:spChg chg="mod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3" creationId="{CEFB3802-803E-C383-4C16-568550806302}"/>
          </ac:spMkLst>
        </pc:spChg>
        <pc:spChg chg="add del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10" creationId="{D7A453D2-15D8-4403-815F-291FA16340D9}"/>
          </ac:spMkLst>
        </pc:spChg>
        <pc:spChg chg="add del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12" creationId="{8161EA6B-09CA-445B-AB0D-8DF76FA92DEF}"/>
          </ac:spMkLst>
        </pc:spChg>
        <pc:spChg chg="add del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22" creationId="{B8114C98-A349-4111-A123-E8EAB86ABE30}"/>
          </ac:spMkLst>
        </pc:spChg>
        <pc:spChg chg="add del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36" creationId="{E2D3D3F2-ABBB-4453-B1C5-1BEBF7E4DD56}"/>
          </ac:spMkLst>
        </pc:spChg>
        <pc:spChg chg="add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47" creationId="{D7A453D2-15D8-4403-815F-291FA16340D9}"/>
          </ac:spMkLst>
        </pc:spChg>
        <pc:spChg chg="add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49" creationId="{8161EA6B-09CA-445B-AB0D-8DF76FA92DEF}"/>
          </ac:spMkLst>
        </pc:spChg>
        <pc:spChg chg="add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59" creationId="{B8114C98-A349-4111-A123-E8EAB86ABE30}"/>
          </ac:spMkLst>
        </pc:spChg>
        <pc:spChg chg="add">
          <ac:chgData name="Cerqueira, Zachary" userId="14017ac5-4e82-4da3-b684-a3f9556d6215" providerId="ADAL" clId="{9901356F-541A-4CB7-A1E5-D9F72228387C}" dt="2023-02-10T03:54:30.972" v="705" actId="26606"/>
          <ac:spMkLst>
            <pc:docMk/>
            <pc:sldMk cId="1222617828" sldId="272"/>
            <ac:spMk id="73" creationId="{E2D3D3F2-ABBB-4453-B1C5-1BEBF7E4DD56}"/>
          </ac:spMkLst>
        </pc:spChg>
        <pc:grpChg chg="add del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14" creationId="{1EA1DAFF-CECA-492F-BFA1-22C64956B8D9}"/>
          </ac:grpSpMkLst>
        </pc:grpChg>
        <pc:grpChg chg="add del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24" creationId="{670FB431-AE18-414D-92F4-1D12D1991152}"/>
          </ac:grpSpMkLst>
        </pc:grpChg>
        <pc:grpChg chg="add del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30" creationId="{AF19A774-30A5-488B-9BAF-629C6440294E}"/>
          </ac:grpSpMkLst>
        </pc:grpChg>
        <pc:grpChg chg="add del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38" creationId="{8214E4A5-A0D2-42C4-8D14-D2A7E495F041}"/>
          </ac:grpSpMkLst>
        </pc:grpChg>
        <pc:grpChg chg="add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51" creationId="{1EA1DAFF-CECA-492F-BFA1-22C64956B8D9}"/>
          </ac:grpSpMkLst>
        </pc:grpChg>
        <pc:grpChg chg="add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61" creationId="{670FB431-AE18-414D-92F4-1D12D1991152}"/>
          </ac:grpSpMkLst>
        </pc:grpChg>
        <pc:grpChg chg="add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67" creationId="{AF19A774-30A5-488B-9BAF-629C6440294E}"/>
          </ac:grpSpMkLst>
        </pc:grpChg>
        <pc:grpChg chg="add">
          <ac:chgData name="Cerqueira, Zachary" userId="14017ac5-4e82-4da3-b684-a3f9556d6215" providerId="ADAL" clId="{9901356F-541A-4CB7-A1E5-D9F72228387C}" dt="2023-02-10T03:54:30.972" v="705" actId="26606"/>
          <ac:grpSpMkLst>
            <pc:docMk/>
            <pc:sldMk cId="1222617828" sldId="272"/>
            <ac:grpSpMk id="75" creationId="{8214E4A5-A0D2-42C4-8D14-D2A7E495F041}"/>
          </ac:grpSpMkLst>
        </pc:grpChg>
        <pc:picChg chg="add mod ord">
          <ac:chgData name="Cerqueira, Zachary" userId="14017ac5-4e82-4da3-b684-a3f9556d6215" providerId="ADAL" clId="{9901356F-541A-4CB7-A1E5-D9F72228387C}" dt="2023-02-10T02:13:17.149" v="549" actId="26606"/>
          <ac:picMkLst>
            <pc:docMk/>
            <pc:sldMk cId="1222617828" sldId="272"/>
            <ac:picMk id="5" creationId="{D7BABCD7-5664-4CC6-DDAC-40614F3235A1}"/>
          </ac:picMkLst>
        </pc:picChg>
      </pc:sldChg>
    </pc:docChg>
  </pc:docChgLst>
  <pc:docChgLst>
    <pc:chgData name="Odjo'o Ada, Mathis" userId="ca03725b-7765-4cae-b6b9-dfa1849f4627" providerId="ADAL" clId="{7DEB91B1-C2FC-45AA-B73F-22CD716EC0A2}"/>
    <pc:docChg chg="undo custSel modSld">
      <pc:chgData name="Odjo'o Ada, Mathis" userId="ca03725b-7765-4cae-b6b9-dfa1849f4627" providerId="ADAL" clId="{7DEB91B1-C2FC-45AA-B73F-22CD716EC0A2}" dt="2023-02-17T00:24:04.073" v="1" actId="20577"/>
      <pc:docMkLst>
        <pc:docMk/>
      </pc:docMkLst>
      <pc:sldChg chg="modSp mod">
        <pc:chgData name="Odjo'o Ada, Mathis" userId="ca03725b-7765-4cae-b6b9-dfa1849f4627" providerId="ADAL" clId="{7DEB91B1-C2FC-45AA-B73F-22CD716EC0A2}" dt="2023-02-17T00:24:04.073" v="1" actId="20577"/>
        <pc:sldMkLst>
          <pc:docMk/>
          <pc:sldMk cId="4028861936" sldId="262"/>
        </pc:sldMkLst>
        <pc:spChg chg="mod">
          <ac:chgData name="Odjo'o Ada, Mathis" userId="ca03725b-7765-4cae-b6b9-dfa1849f4627" providerId="ADAL" clId="{7DEB91B1-C2FC-45AA-B73F-22CD716EC0A2}" dt="2023-02-17T00:24:04.073" v="1" actId="20577"/>
          <ac:spMkLst>
            <pc:docMk/>
            <pc:sldMk cId="4028861936" sldId="262"/>
            <ac:spMk id="9" creationId="{34D17C2C-0662-7F75-5B49-A4FC6E16BF28}"/>
          </ac:spMkLst>
        </pc:spChg>
      </pc:sldChg>
    </pc:docChg>
  </pc:docChgLst>
  <pc:docChgLst>
    <pc:chgData name="Odjo'o Ada, Mathis" userId="ca03725b-7765-4cae-b6b9-dfa1849f4627" providerId="ADAL" clId="{DABF05E1-05A2-4C58-8A39-216F189AE0D6}"/>
    <pc:docChg chg="undo redo custSel addSld delSld modSld">
      <pc:chgData name="Odjo'o Ada, Mathis" userId="ca03725b-7765-4cae-b6b9-dfa1849f4627" providerId="ADAL" clId="{DABF05E1-05A2-4C58-8A39-216F189AE0D6}" dt="2023-02-10T02:52:31.227" v="1010" actId="27636"/>
      <pc:docMkLst>
        <pc:docMk/>
      </pc:docMkLst>
      <pc:sldChg chg="addSp delSp modSp mod">
        <pc:chgData name="Odjo'o Ada, Mathis" userId="ca03725b-7765-4cae-b6b9-dfa1849f4627" providerId="ADAL" clId="{DABF05E1-05A2-4C58-8A39-216F189AE0D6}" dt="2023-02-10T01:20:33.895" v="749" actId="20577"/>
        <pc:sldMkLst>
          <pc:docMk/>
          <pc:sldMk cId="1183045156" sldId="259"/>
        </pc:sldMkLst>
        <pc:spChg chg="mod">
          <ac:chgData name="Odjo'o Ada, Mathis" userId="ca03725b-7765-4cae-b6b9-dfa1849f4627" providerId="ADAL" clId="{DABF05E1-05A2-4C58-8A39-216F189AE0D6}" dt="2023-02-10T01:20:33.895" v="749" actId="20577"/>
          <ac:spMkLst>
            <pc:docMk/>
            <pc:sldMk cId="1183045156" sldId="259"/>
            <ac:spMk id="11" creationId="{97DBD285-E703-BBFE-3B7A-9B2CC2A4479C}"/>
          </ac:spMkLst>
        </pc:spChg>
        <pc:spChg chg="del">
          <ac:chgData name="Odjo'o Ada, Mathis" userId="ca03725b-7765-4cae-b6b9-dfa1849f4627" providerId="ADAL" clId="{DABF05E1-05A2-4C58-8A39-216F189AE0D6}" dt="2023-02-10T00:27:56.400" v="61" actId="26606"/>
          <ac:spMkLst>
            <pc:docMk/>
            <pc:sldMk cId="1183045156" sldId="259"/>
            <ac:spMk id="14" creationId="{33CD251C-A887-4D2F-925B-FC097198538B}"/>
          </ac:spMkLst>
        </pc:spChg>
        <pc:spChg chg="del">
          <ac:chgData name="Odjo'o Ada, Mathis" userId="ca03725b-7765-4cae-b6b9-dfa1849f4627" providerId="ADAL" clId="{DABF05E1-05A2-4C58-8A39-216F189AE0D6}" dt="2023-02-10T00:27:56.400" v="61" actId="26606"/>
          <ac:spMkLst>
            <pc:docMk/>
            <pc:sldMk cId="1183045156" sldId="259"/>
            <ac:spMk id="16" creationId="{353278EF-7501-46E0-BC6F-CA63EF673906}"/>
          </ac:spMkLst>
        </pc:spChg>
        <pc:spChg chg="del">
          <ac:chgData name="Odjo'o Ada, Mathis" userId="ca03725b-7765-4cae-b6b9-dfa1849f4627" providerId="ADAL" clId="{DABF05E1-05A2-4C58-8A39-216F189AE0D6}" dt="2023-02-10T00:27:56.400" v="61" actId="26606"/>
          <ac:spMkLst>
            <pc:docMk/>
            <pc:sldMk cId="1183045156" sldId="259"/>
            <ac:spMk id="18" creationId="{F5326998-025B-4685-A6F0-C8F498C3B38D}"/>
          </ac:spMkLst>
        </pc:spChg>
        <pc:spChg chg="add del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23" creationId="{33CD251C-A887-4D2F-925B-FC097198538B}"/>
          </ac:spMkLst>
        </pc:spChg>
        <pc:spChg chg="add del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25" creationId="{353278EF-7501-46E0-BC6F-CA63EF673906}"/>
          </ac:spMkLst>
        </pc:spChg>
        <pc:spChg chg="add del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27" creationId="{F5326998-025B-4685-A6F0-C8F498C3B38D}"/>
          </ac:spMkLst>
        </pc:spChg>
        <pc:spChg chg="add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32" creationId="{33CD251C-A887-4D2F-925B-FC097198538B}"/>
          </ac:spMkLst>
        </pc:spChg>
        <pc:spChg chg="add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34" creationId="{353278EF-7501-46E0-BC6F-CA63EF673906}"/>
          </ac:spMkLst>
        </pc:spChg>
        <pc:spChg chg="add">
          <ac:chgData name="Odjo'o Ada, Mathis" userId="ca03725b-7765-4cae-b6b9-dfa1849f4627" providerId="ADAL" clId="{DABF05E1-05A2-4C58-8A39-216F189AE0D6}" dt="2023-02-10T00:28:08.659" v="67" actId="26606"/>
          <ac:spMkLst>
            <pc:docMk/>
            <pc:sldMk cId="1183045156" sldId="259"/>
            <ac:spMk id="36" creationId="{F5326998-025B-4685-A6F0-C8F498C3B38D}"/>
          </ac:spMkLst>
        </pc:spChg>
        <pc:picChg chg="add del mod">
          <ac:chgData name="Odjo'o Ada, Mathis" userId="ca03725b-7765-4cae-b6b9-dfa1849f4627" providerId="ADAL" clId="{DABF05E1-05A2-4C58-8A39-216F189AE0D6}" dt="2023-02-10T00:27:46.469" v="60" actId="21"/>
          <ac:picMkLst>
            <pc:docMk/>
            <pc:sldMk cId="1183045156" sldId="259"/>
            <ac:picMk id="3" creationId="{A96F0EF4-C722-1C12-5D70-733F43B2FAFF}"/>
          </ac:picMkLst>
        </pc:picChg>
        <pc:picChg chg="mod">
          <ac:chgData name="Odjo'o Ada, Mathis" userId="ca03725b-7765-4cae-b6b9-dfa1849f4627" providerId="ADAL" clId="{DABF05E1-05A2-4C58-8A39-216F189AE0D6}" dt="2023-02-10T00:28:36.482" v="69" actId="27614"/>
          <ac:picMkLst>
            <pc:docMk/>
            <pc:sldMk cId="1183045156" sldId="259"/>
            <ac:picMk id="7" creationId="{56702D53-6551-C000-E8AE-30F26EDE4214}"/>
          </ac:picMkLst>
        </pc:picChg>
      </pc:sldChg>
      <pc:sldChg chg="modSp add del mod">
        <pc:chgData name="Odjo'o Ada, Mathis" userId="ca03725b-7765-4cae-b6b9-dfa1849f4627" providerId="ADAL" clId="{DABF05E1-05A2-4C58-8A39-216F189AE0D6}" dt="2023-02-10T02:22:16.795" v="763" actId="790"/>
        <pc:sldMkLst>
          <pc:docMk/>
          <pc:sldMk cId="3324961875" sldId="260"/>
        </pc:sldMkLst>
        <pc:spChg chg="mod">
          <ac:chgData name="Odjo'o Ada, Mathis" userId="ca03725b-7765-4cae-b6b9-dfa1849f4627" providerId="ADAL" clId="{DABF05E1-05A2-4C58-8A39-216F189AE0D6}" dt="2023-02-10T02:22:16.795" v="763" actId="790"/>
          <ac:spMkLst>
            <pc:docMk/>
            <pc:sldMk cId="3324961875" sldId="260"/>
            <ac:spMk id="9" creationId="{CC836B43-31F6-7D4F-BC3B-BC3FBC6199BE}"/>
          </ac:spMkLst>
        </pc:spChg>
      </pc:sldChg>
      <pc:sldChg chg="addSp delSp modSp mod setBg setClrOvrMap">
        <pc:chgData name="Odjo'o Ada, Mathis" userId="ca03725b-7765-4cae-b6b9-dfa1849f4627" providerId="ADAL" clId="{DABF05E1-05A2-4C58-8A39-216F189AE0D6}" dt="2023-02-10T00:53:53.444" v="470" actId="26606"/>
        <pc:sldMkLst>
          <pc:docMk/>
          <pc:sldMk cId="1408640630" sldId="261"/>
        </pc:sldMkLst>
        <pc:spChg chg="mod ord">
          <ac:chgData name="Odjo'o Ada, Mathis" userId="ca03725b-7765-4cae-b6b9-dfa1849f4627" providerId="ADAL" clId="{DABF05E1-05A2-4C58-8A39-216F189AE0D6}" dt="2023-02-10T00:53:53.444" v="470" actId="26606"/>
          <ac:spMkLst>
            <pc:docMk/>
            <pc:sldMk cId="1408640630" sldId="261"/>
            <ac:spMk id="2" creationId="{6CB41B0B-AC69-6377-DC25-C11DF5154DCF}"/>
          </ac:spMkLst>
        </pc:spChg>
        <pc:spChg chg="del mod">
          <ac:chgData name="Odjo'o Ada, Mathis" userId="ca03725b-7765-4cae-b6b9-dfa1849f4627" providerId="ADAL" clId="{DABF05E1-05A2-4C58-8A39-216F189AE0D6}" dt="2023-02-10T00:53:14.191" v="464" actId="21"/>
          <ac:spMkLst>
            <pc:docMk/>
            <pc:sldMk cId="1408640630" sldId="261"/>
            <ac:spMk id="9" creationId="{29B7C825-51E7-F13B-C85B-7C70AEE94E6C}"/>
          </ac:spMkLst>
        </pc:spChg>
        <pc:spChg chg="add del">
          <ac:chgData name="Odjo'o Ada, Mathis" userId="ca03725b-7765-4cae-b6b9-dfa1849f4627" providerId="ADAL" clId="{DABF05E1-05A2-4C58-8A39-216F189AE0D6}" dt="2023-02-10T00:53:53.444" v="470" actId="26606"/>
          <ac:spMkLst>
            <pc:docMk/>
            <pc:sldMk cId="1408640630" sldId="261"/>
            <ac:spMk id="12" creationId="{5E8D2E83-FB3A-40E7-A9E5-7AB389D612B4}"/>
          </ac:spMkLst>
        </pc:spChg>
        <pc:spChg chg="add del">
          <ac:chgData name="Odjo'o Ada, Mathis" userId="ca03725b-7765-4cae-b6b9-dfa1849f4627" providerId="ADAL" clId="{DABF05E1-05A2-4C58-8A39-216F189AE0D6}" dt="2023-02-10T00:53:47.899" v="467" actId="26606"/>
          <ac:spMkLst>
            <pc:docMk/>
            <pc:sldMk cId="1408640630" sldId="261"/>
            <ac:spMk id="17" creationId="{022BDE4A-8A20-4A69-9C5A-581C82036A4D}"/>
          </ac:spMkLst>
        </pc:spChg>
        <pc:spChg chg="add del">
          <ac:chgData name="Odjo'o Ada, Mathis" userId="ca03725b-7765-4cae-b6b9-dfa1849f4627" providerId="ADAL" clId="{DABF05E1-05A2-4C58-8A39-216F189AE0D6}" dt="2023-02-10T00:53:53.440" v="469" actId="26606"/>
          <ac:spMkLst>
            <pc:docMk/>
            <pc:sldMk cId="1408640630" sldId="261"/>
            <ac:spMk id="19" creationId="{0D614406-135F-4875-9C87-53822CB19ABB}"/>
          </ac:spMkLst>
        </pc:spChg>
        <pc:spChg chg="add del">
          <ac:chgData name="Odjo'o Ada, Mathis" userId="ca03725b-7765-4cae-b6b9-dfa1849f4627" providerId="ADAL" clId="{DABF05E1-05A2-4C58-8A39-216F189AE0D6}" dt="2023-02-10T00:53:53.440" v="469" actId="26606"/>
          <ac:spMkLst>
            <pc:docMk/>
            <pc:sldMk cId="1408640630" sldId="261"/>
            <ac:spMk id="20" creationId="{4281BC32-FF58-4898-A6B5-7B3D059BCEB0}"/>
          </ac:spMkLst>
        </pc:spChg>
        <pc:spChg chg="add del">
          <ac:chgData name="Odjo'o Ada, Mathis" userId="ca03725b-7765-4cae-b6b9-dfa1849f4627" providerId="ADAL" clId="{DABF05E1-05A2-4C58-8A39-216F189AE0D6}" dt="2023-02-10T00:53:53.440" v="469" actId="26606"/>
          <ac:spMkLst>
            <pc:docMk/>
            <pc:sldMk cId="1408640630" sldId="261"/>
            <ac:spMk id="21" creationId="{A47020BD-3785-4628-8C5E-A4011B43EF88}"/>
          </ac:spMkLst>
        </pc:spChg>
        <pc:spChg chg="add">
          <ac:chgData name="Odjo'o Ada, Mathis" userId="ca03725b-7765-4cae-b6b9-dfa1849f4627" providerId="ADAL" clId="{DABF05E1-05A2-4C58-8A39-216F189AE0D6}" dt="2023-02-10T00:53:53.444" v="470" actId="26606"/>
          <ac:spMkLst>
            <pc:docMk/>
            <pc:sldMk cId="1408640630" sldId="261"/>
            <ac:spMk id="23" creationId="{823AC064-BC96-4F32-8AE1-B2FD38754823}"/>
          </ac:spMkLst>
        </pc:spChg>
        <pc:picChg chg="add mod">
          <ac:chgData name="Odjo'o Ada, Mathis" userId="ca03725b-7765-4cae-b6b9-dfa1849f4627" providerId="ADAL" clId="{DABF05E1-05A2-4C58-8A39-216F189AE0D6}" dt="2023-02-10T00:53:53.444" v="470" actId="26606"/>
          <ac:picMkLst>
            <pc:docMk/>
            <pc:sldMk cId="1408640630" sldId="261"/>
            <ac:picMk id="4" creationId="{C03DFE89-C94E-97EF-D9EE-BC16F5C1453B}"/>
          </ac:picMkLst>
        </pc:picChg>
        <pc:picChg chg="mod ord">
          <ac:chgData name="Odjo'o Ada, Mathis" userId="ca03725b-7765-4cae-b6b9-dfa1849f4627" providerId="ADAL" clId="{DABF05E1-05A2-4C58-8A39-216F189AE0D6}" dt="2023-02-10T00:53:53.444" v="470" actId="26606"/>
          <ac:picMkLst>
            <pc:docMk/>
            <pc:sldMk cId="1408640630" sldId="261"/>
            <ac:picMk id="5" creationId="{A4F57B62-1F92-7B00-9976-47F5091ECC43}"/>
          </ac:picMkLst>
        </pc:picChg>
        <pc:cxnChg chg="add">
          <ac:chgData name="Odjo'o Ada, Mathis" userId="ca03725b-7765-4cae-b6b9-dfa1849f4627" providerId="ADAL" clId="{DABF05E1-05A2-4C58-8A39-216F189AE0D6}" dt="2023-02-10T00:53:53.444" v="470" actId="26606"/>
          <ac:cxnSpMkLst>
            <pc:docMk/>
            <pc:sldMk cId="1408640630" sldId="261"/>
            <ac:cxnSpMk id="24" creationId="{7E7C77BC-7138-40B1-A15B-20F57A494629}"/>
          </ac:cxnSpMkLst>
        </pc:cxnChg>
        <pc:cxnChg chg="add">
          <ac:chgData name="Odjo'o Ada, Mathis" userId="ca03725b-7765-4cae-b6b9-dfa1849f4627" providerId="ADAL" clId="{DABF05E1-05A2-4C58-8A39-216F189AE0D6}" dt="2023-02-10T00:53:53.444" v="470" actId="26606"/>
          <ac:cxnSpMkLst>
            <pc:docMk/>
            <pc:sldMk cId="1408640630" sldId="261"/>
            <ac:cxnSpMk id="25" creationId="{DB146403-F3D6-484B-B2ED-97F9565D0370}"/>
          </ac:cxnSpMkLst>
        </pc:cxnChg>
      </pc:sldChg>
      <pc:sldChg chg="addSp delSp modSp mod">
        <pc:chgData name="Odjo'o Ada, Mathis" userId="ca03725b-7765-4cae-b6b9-dfa1849f4627" providerId="ADAL" clId="{DABF05E1-05A2-4C58-8A39-216F189AE0D6}" dt="2023-02-10T02:50:49.352" v="1001" actId="20577"/>
        <pc:sldMkLst>
          <pc:docMk/>
          <pc:sldMk cId="4028861936" sldId="262"/>
        </pc:sldMkLst>
        <pc:spChg chg="mod">
          <ac:chgData name="Odjo'o Ada, Mathis" userId="ca03725b-7765-4cae-b6b9-dfa1849f4627" providerId="ADAL" clId="{DABF05E1-05A2-4C58-8A39-216F189AE0D6}" dt="2023-02-10T00:41:34.811" v="118" actId="26606"/>
          <ac:spMkLst>
            <pc:docMk/>
            <pc:sldMk cId="4028861936" sldId="262"/>
            <ac:spMk id="2" creationId="{10E94069-E008-E91A-83B2-F3DEA4095C90}"/>
          </ac:spMkLst>
        </pc:spChg>
        <pc:spChg chg="mod">
          <ac:chgData name="Odjo'o Ada, Mathis" userId="ca03725b-7765-4cae-b6b9-dfa1849f4627" providerId="ADAL" clId="{DABF05E1-05A2-4C58-8A39-216F189AE0D6}" dt="2023-02-10T02:50:49.352" v="1001" actId="20577"/>
          <ac:spMkLst>
            <pc:docMk/>
            <pc:sldMk cId="4028861936" sldId="262"/>
            <ac:spMk id="9" creationId="{34D17C2C-0662-7F75-5B49-A4FC6E16BF28}"/>
          </ac:spMkLst>
        </pc:spChg>
        <pc:spChg chg="del">
          <ac:chgData name="Odjo'o Ada, Mathis" userId="ca03725b-7765-4cae-b6b9-dfa1849f4627" providerId="ADAL" clId="{DABF05E1-05A2-4C58-8A39-216F189AE0D6}" dt="2023-02-10T00:41:34.811" v="118" actId="26606"/>
          <ac:spMkLst>
            <pc:docMk/>
            <pc:sldMk cId="4028861936" sldId="262"/>
            <ac:spMk id="12" creationId="{A81E7530-396C-45F0-92F4-A885648D1631}"/>
          </ac:spMkLst>
        </pc:spChg>
        <pc:spChg chg="del">
          <ac:chgData name="Odjo'o Ada, Mathis" userId="ca03725b-7765-4cae-b6b9-dfa1849f4627" providerId="ADAL" clId="{DABF05E1-05A2-4C58-8A39-216F189AE0D6}" dt="2023-02-10T00:41:34.811" v="118" actId="26606"/>
          <ac:spMkLst>
            <pc:docMk/>
            <pc:sldMk cId="4028861936" sldId="262"/>
            <ac:spMk id="14" creationId="{7316481C-0A49-4796-812B-0D64F063B720}"/>
          </ac:spMkLst>
        </pc:spChg>
        <pc:spChg chg="del">
          <ac:chgData name="Odjo'o Ada, Mathis" userId="ca03725b-7765-4cae-b6b9-dfa1849f4627" providerId="ADAL" clId="{DABF05E1-05A2-4C58-8A39-216F189AE0D6}" dt="2023-02-10T00:41:34.811" v="118" actId="26606"/>
          <ac:spMkLst>
            <pc:docMk/>
            <pc:sldMk cId="4028861936" sldId="262"/>
            <ac:spMk id="16" creationId="{A5271697-90F1-4A23-8EF2-0179F2EAFACB}"/>
          </ac:spMkLst>
        </pc:spChg>
        <pc:spChg chg="del">
          <ac:chgData name="Odjo'o Ada, Mathis" userId="ca03725b-7765-4cae-b6b9-dfa1849f4627" providerId="ADAL" clId="{DABF05E1-05A2-4C58-8A39-216F189AE0D6}" dt="2023-02-10T00:41:34.811" v="118" actId="26606"/>
          <ac:spMkLst>
            <pc:docMk/>
            <pc:sldMk cId="4028861936" sldId="262"/>
            <ac:spMk id="40" creationId="{D9F5512A-48E1-4C07-B75E-3CCC517B6804}"/>
          </ac:spMkLst>
        </pc:spChg>
        <pc:grpChg chg="del">
          <ac:chgData name="Odjo'o Ada, Mathis" userId="ca03725b-7765-4cae-b6b9-dfa1849f4627" providerId="ADAL" clId="{DABF05E1-05A2-4C58-8A39-216F189AE0D6}" dt="2023-02-10T00:41:34.811" v="118" actId="26606"/>
          <ac:grpSpMkLst>
            <pc:docMk/>
            <pc:sldMk cId="4028861936" sldId="262"/>
            <ac:grpSpMk id="18" creationId="{81DE8B58-F373-409E-A253-4380A66091D4}"/>
          </ac:grpSpMkLst>
        </pc:grpChg>
        <pc:picChg chg="del mod">
          <ac:chgData name="Odjo'o Ada, Mathis" userId="ca03725b-7765-4cae-b6b9-dfa1849f4627" providerId="ADAL" clId="{DABF05E1-05A2-4C58-8A39-216F189AE0D6}" dt="2023-02-10T00:41:24.714" v="117" actId="21"/>
          <ac:picMkLst>
            <pc:docMk/>
            <pc:sldMk cId="4028861936" sldId="262"/>
            <ac:picMk id="5" creationId="{CE043A6D-0BDF-BDAE-28E8-A35AE0C348F1}"/>
          </ac:picMkLst>
        </pc:picChg>
        <pc:picChg chg="add">
          <ac:chgData name="Odjo'o Ada, Mathis" userId="ca03725b-7765-4cae-b6b9-dfa1849f4627" providerId="ADAL" clId="{DABF05E1-05A2-4C58-8A39-216F189AE0D6}" dt="2023-02-10T00:41:34.811" v="118" actId="26606"/>
          <ac:picMkLst>
            <pc:docMk/>
            <pc:sldMk cId="4028861936" sldId="262"/>
            <ac:picMk id="42" creationId="{76435E58-4660-2C0F-0B92-4B6F1B4DAFA5}"/>
          </ac:picMkLst>
        </pc:picChg>
        <pc:cxnChg chg="add">
          <ac:chgData name="Odjo'o Ada, Mathis" userId="ca03725b-7765-4cae-b6b9-dfa1849f4627" providerId="ADAL" clId="{DABF05E1-05A2-4C58-8A39-216F189AE0D6}" dt="2023-02-10T00:41:34.811" v="118" actId="26606"/>
          <ac:cxnSpMkLst>
            <pc:docMk/>
            <pc:sldMk cId="4028861936" sldId="262"/>
            <ac:cxnSpMk id="46" creationId="{A7F400EE-A8A5-48AF-B4D6-291B52C6F0B0}"/>
          </ac:cxnSpMkLst>
        </pc:cxnChg>
      </pc:sldChg>
      <pc:sldChg chg="modSp mod">
        <pc:chgData name="Odjo'o Ada, Mathis" userId="ca03725b-7765-4cae-b6b9-dfa1849f4627" providerId="ADAL" clId="{DABF05E1-05A2-4C58-8A39-216F189AE0D6}" dt="2023-02-10T02:52:31.227" v="1010" actId="27636"/>
        <pc:sldMkLst>
          <pc:docMk/>
          <pc:sldMk cId="2561825209" sldId="263"/>
        </pc:sldMkLst>
        <pc:spChg chg="mod">
          <ac:chgData name="Odjo'o Ada, Mathis" userId="ca03725b-7765-4cae-b6b9-dfa1849f4627" providerId="ADAL" clId="{DABF05E1-05A2-4C58-8A39-216F189AE0D6}" dt="2023-02-10T02:52:31.227" v="1010" actId="27636"/>
          <ac:spMkLst>
            <pc:docMk/>
            <pc:sldMk cId="2561825209" sldId="263"/>
            <ac:spMk id="9" creationId="{2C9879AF-CB09-7C85-E7DE-FCA9EB29E340}"/>
          </ac:spMkLst>
        </pc:spChg>
      </pc:sldChg>
      <pc:sldChg chg="addSp delSp modSp new mod setBg">
        <pc:chgData name="Odjo'o Ada, Mathis" userId="ca03725b-7765-4cae-b6b9-dfa1849f4627" providerId="ADAL" clId="{DABF05E1-05A2-4C58-8A39-216F189AE0D6}" dt="2023-02-09T01:14:06.424" v="34" actId="26606"/>
        <pc:sldMkLst>
          <pc:docMk/>
          <pc:sldMk cId="3091847822" sldId="271"/>
        </pc:sldMkLst>
        <pc:spChg chg="mod">
          <ac:chgData name="Odjo'o Ada, Mathis" userId="ca03725b-7765-4cae-b6b9-dfa1849f4627" providerId="ADAL" clId="{DABF05E1-05A2-4C58-8A39-216F189AE0D6}" dt="2023-02-09T01:14:06.424" v="34" actId="26606"/>
          <ac:spMkLst>
            <pc:docMk/>
            <pc:sldMk cId="3091847822" sldId="271"/>
            <ac:spMk id="2" creationId="{AA515515-1029-7932-E1F6-61E9AF9204E7}"/>
          </ac:spMkLst>
        </pc:spChg>
        <pc:spChg chg="del">
          <ac:chgData name="Odjo'o Ada, Mathis" userId="ca03725b-7765-4cae-b6b9-dfa1849f4627" providerId="ADAL" clId="{DABF05E1-05A2-4C58-8A39-216F189AE0D6}" dt="2023-02-09T01:13:28.688" v="27"/>
          <ac:spMkLst>
            <pc:docMk/>
            <pc:sldMk cId="3091847822" sldId="271"/>
            <ac:spMk id="3" creationId="{AD69091E-DDD2-6656-4D42-A5CE0EB86788}"/>
          </ac:spMkLst>
        </pc:spChg>
        <pc:spChg chg="add del mod">
          <ac:chgData name="Odjo'o Ada, Mathis" userId="ca03725b-7765-4cae-b6b9-dfa1849f4627" providerId="ADAL" clId="{DABF05E1-05A2-4C58-8A39-216F189AE0D6}" dt="2023-02-09T01:13:45.406" v="28" actId="22"/>
          <ac:spMkLst>
            <pc:docMk/>
            <pc:sldMk cId="3091847822" sldId="271"/>
            <ac:spMk id="4" creationId="{B3A2202F-7A4E-C40D-B3DE-90919FBB1B1C}"/>
          </ac:spMkLst>
        </pc:spChg>
        <pc:spChg chg="add">
          <ac:chgData name="Odjo'o Ada, Mathis" userId="ca03725b-7765-4cae-b6b9-dfa1849f4627" providerId="ADAL" clId="{DABF05E1-05A2-4C58-8A39-216F189AE0D6}" dt="2023-02-09T01:14:06.424" v="34" actId="26606"/>
          <ac:spMkLst>
            <pc:docMk/>
            <pc:sldMk cId="3091847822" sldId="271"/>
            <ac:spMk id="10" creationId="{7B4A6FD3-0912-86D2-1577-436DB4EA4709}"/>
          </ac:spMkLst>
        </pc:spChg>
        <pc:spChg chg="add del">
          <ac:chgData name="Odjo'o Ada, Mathis" userId="ca03725b-7765-4cae-b6b9-dfa1849f4627" providerId="ADAL" clId="{DABF05E1-05A2-4C58-8A39-216F189AE0D6}" dt="2023-02-09T01:14:06.411" v="33" actId="26606"/>
          <ac:spMkLst>
            <pc:docMk/>
            <pc:sldMk cId="3091847822" sldId="271"/>
            <ac:spMk id="11" creationId="{D12DDE76-C203-4047-9998-63900085B5E8}"/>
          </ac:spMkLst>
        </pc:spChg>
        <pc:spChg chg="add">
          <ac:chgData name="Odjo'o Ada, Mathis" userId="ca03725b-7765-4cae-b6b9-dfa1849f4627" providerId="ADAL" clId="{DABF05E1-05A2-4C58-8A39-216F189AE0D6}" dt="2023-02-09T01:14:06.424" v="34" actId="26606"/>
          <ac:spMkLst>
            <pc:docMk/>
            <pc:sldMk cId="3091847822" sldId="271"/>
            <ac:spMk id="13" creationId="{73DE2CFE-42F2-48F0-8706-5264E012B10C}"/>
          </ac:spMkLst>
        </pc:spChg>
        <pc:picChg chg="add mod ord">
          <ac:chgData name="Odjo'o Ada, Mathis" userId="ca03725b-7765-4cae-b6b9-dfa1849f4627" providerId="ADAL" clId="{DABF05E1-05A2-4C58-8A39-216F189AE0D6}" dt="2023-02-09T01:14:06.424" v="34" actId="26606"/>
          <ac:picMkLst>
            <pc:docMk/>
            <pc:sldMk cId="3091847822" sldId="271"/>
            <ac:picMk id="6" creationId="{26AD4B67-BA41-71A9-4300-F325BED3BB8B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gif>
</file>

<file path=ppt/media/image20.jpeg>
</file>

<file path=ppt/media/image21.png>
</file>

<file path=ppt/media/image22.pn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BBA496-498E-E72A-63B4-6C0AC911C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5F9DC4-1B2C-E969-58A7-EEBB1AF3A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283F36-78A1-FB75-B8AD-E73D9E9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CDB0D7-2FBA-FE43-C42A-37FCB2F8E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9BE6FB-1735-9B59-215E-B49E95891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32316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AD1B09-BC9B-CF8E-35F1-470B13F26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7244268-3EA9-BDF4-5C32-2948BD393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B1E1FF-2BBE-BCBB-214D-52BDEF286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6F28D0-BD66-B861-3D86-F9AB0569B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46EA85-2C36-EABD-7D24-BE04D663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10829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A1DD215-1CAD-6F92-EEED-D93433738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FD13EC-62A8-0F21-D746-7151DC9B9B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EC86B4-85E6-393B-93AE-9A7DE2750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4B8B6B-E3E6-3D23-D37B-CC37585ED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218B45-ECCD-785F-2E0A-6C0055223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3538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349033-50E4-3993-C726-3838EE66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7AB7BA-8D81-7276-09B6-DF1904509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987722-EB55-C4D3-EFC9-1A4C13800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FD3737-5263-FBAA-654F-846A5519E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89ACF5-5E6A-A4F0-6AAF-A7917DD77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5832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83AB7C-DD47-037E-7E39-7B31A03ED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CBF70D8-072D-AB39-B694-FBDE15C4D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9904C6-0DF9-A4B0-CBA7-A827631AD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CB2C18-90FC-B547-66BE-46272628F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8BB1F3-D984-E0FD-5E1B-04072521B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02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320186-3981-7396-E7D3-96680EC79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8F5CC42-71FB-5E81-0343-7D812C776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BA8C34-E0B7-BA85-8814-845E5B6E2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E98CD91-ECA9-6F18-7FA1-A50BBAD04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FDF720-554C-8CF5-0846-F01EF11D7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A06F9A-6CD0-D4DD-26D7-B183283C7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7766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880B0F-9B5D-418C-79BB-68F13532D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677D37C-706E-E34D-61E3-0F3C7D4B9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9BF056-79AE-DDD7-4B76-0D8D89B65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1F50E0C-1379-C779-3F4E-741698E42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B43DB46-BFAD-2623-884A-94E5E22681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C113601-9878-441A-47F9-5FB2014F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8925F80-3AB2-60B8-754A-7BECC6AF3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6C5EECA-0680-20D9-65DD-6D34DE00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65649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5772F9-3B7C-88F7-C402-F4C1E214F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FA91474-DF94-B8E7-353B-0122FF224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3AA9002-8960-C16E-A623-5B46C1253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6D933C7-1621-FD0A-A3F6-D928295F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0851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29B75B5-8D35-2283-E544-BDFFC1E0D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95C0987-21C6-A76A-D12A-35E6798BF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0F884BC-FE55-04EF-675F-AC8B4EC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11918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7FD6A0-ED37-2346-3699-994B25882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CBF601-1189-E825-E24C-31AA2701B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EABB55-2F68-B6E9-8C36-D02A68A57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E15C8A-0E30-0D2B-5012-5F6DA0AFA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D857944-84F3-C429-FD59-0374D9F7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DD2BDE-070E-A819-CA09-65F61B8C7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37685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3E8B00-AE5D-A7F0-1711-8454BCC8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228E655-0105-1F5A-2DD7-57AE65C1F6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E19820F-5D7E-0932-D464-BC8B18BD0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D73698-2011-882A-9C9A-4232ED81D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52C916-E13D-DCB5-B445-884B83F7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02090C8-7B61-5FA4-2159-50D5FE01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6731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1BC6066-AFB4-AF3F-4BA0-8576237D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5202C5-5611-F8AF-C01D-D5DA7030D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A3E129-5947-B38E-DB1D-13EE8A061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C1E28-D891-4A28-9DF9-EF2BBED29005}" type="datetimeFigureOut">
              <a:rPr lang="fr-CA" smtClean="0"/>
              <a:t>2023-02-16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E06E6D-8463-C5E9-805D-EE53328E1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7EC574-9D40-EDB7-EEAE-F2AF8FDDA3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6AB08-7384-4F1D-9863-9A9A6536123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68145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0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1032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archés, Bourse ... Comment prendre les bonnes décisions dans la crise ...">
            <a:extLst>
              <a:ext uri="{FF2B5EF4-FFF2-40B4-BE49-F238E27FC236}">
                <a16:creationId xmlns:a16="http://schemas.microsoft.com/office/drawing/2014/main" id="{821DBCEF-7CF3-5310-8D08-1BEEE56074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5" r="14287" b="-1"/>
          <a:stretch/>
        </p:blipFill>
        <p:spPr bwMode="auto">
          <a:xfrm>
            <a:off x="-170" y="10"/>
            <a:ext cx="845031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3F787DB-6AC6-423E-71A8-C899F3F7A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fr-CA" sz="4400" b="1" i="0">
                <a:solidFill>
                  <a:srgbClr val="FFFFFF"/>
                </a:solidFill>
                <a:effectLst/>
                <a:latin typeface="-apple-system"/>
              </a:rPr>
              <a:t>Canada Trade Market</a:t>
            </a:r>
            <a:br>
              <a:rPr lang="fr-CA" sz="4400" b="1" i="0">
                <a:solidFill>
                  <a:srgbClr val="FFFFFF"/>
                </a:solidFill>
                <a:effectLst/>
                <a:latin typeface="-apple-system"/>
              </a:rPr>
            </a:br>
            <a:endParaRPr lang="fr-CA" sz="440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2180B5-CD92-D003-D6A8-2E3862D78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fr-CA">
                <a:solidFill>
                  <a:srgbClr val="FFFFFF"/>
                </a:solidFill>
              </a:rPr>
              <a:t>Fait par </a:t>
            </a:r>
            <a:r>
              <a:rPr lang="fr-CA" i="0">
                <a:solidFill>
                  <a:srgbClr val="FFFFFF"/>
                </a:solidFill>
                <a:effectLst/>
              </a:rPr>
              <a:t>Mathis Odjo'o Ada, Ghadi Falouh</a:t>
            </a:r>
            <a:r>
              <a:rPr lang="fr-CA">
                <a:solidFill>
                  <a:srgbClr val="FFFFFF"/>
                </a:solidFill>
              </a:rPr>
              <a:t>, </a:t>
            </a:r>
            <a:r>
              <a:rPr lang="fr-CA" i="0">
                <a:solidFill>
                  <a:srgbClr val="FFFFFF"/>
                </a:solidFill>
                <a:effectLst/>
              </a:rPr>
              <a:t>Zachary Cerqueira</a:t>
            </a:r>
          </a:p>
          <a:p>
            <a:pPr algn="l"/>
            <a:endParaRPr lang="fr-CA">
              <a:solidFill>
                <a:srgbClr val="FFFFFF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265059-E935-83C3-E760-7B8BD0F21A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67" r="27137" b="3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39566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060B4A1-F4C5-6D32-D362-E893F6028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fr-CA">
                <a:solidFill>
                  <a:schemeClr val="bg1"/>
                </a:solidFill>
              </a:rPr>
              <a:t>GitHub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51D7B81-B40E-9719-1688-D7A1862E04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" r="2092" b="28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E09488F-186F-000F-AD4A-19F919CB2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200"/>
              <a:t>Service </a:t>
            </a:r>
            <a:r>
              <a:rPr lang="en-US" sz="2200" err="1"/>
              <a:t>d’aide</a:t>
            </a:r>
            <a:r>
              <a:rPr lang="en-US" sz="2200"/>
              <a:t> dans la gestion de </a:t>
            </a:r>
            <a:r>
              <a:rPr lang="en-US" sz="2200" err="1"/>
              <a:t>projet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841694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0617E2-4C90-FC9A-3FFA-1633D5AE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fr-CA">
                <a:solidFill>
                  <a:srgbClr val="FFFFFF"/>
                </a:solidFill>
              </a:rPr>
              <a:t>Html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2B823D9-5E85-0BA4-F524-4D5BCDE24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1" r="3" b="1894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4AC0601-9943-299C-6E5B-7769B3B38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200"/>
              <a:t>Un langage pour la creation de notre site web</a:t>
            </a:r>
          </a:p>
        </p:txBody>
      </p:sp>
    </p:spTree>
    <p:extLst>
      <p:ext uri="{BB962C8B-B14F-4D97-AF65-F5344CB8AC3E}">
        <p14:creationId xmlns:p14="http://schemas.microsoft.com/office/powerpoint/2010/main" val="2422210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56BF8A6-D972-04D9-FCC0-59B69303E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fr-CA">
                <a:solidFill>
                  <a:srgbClr val="FFFFFF"/>
                </a:solidFill>
              </a:rPr>
              <a:t>Python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D068CCA-546B-C46A-F794-0C12657723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2" r="1531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762A5A-AD5A-98A4-8F42-959C577A7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200"/>
              <a:t>Un </a:t>
            </a:r>
            <a:r>
              <a:rPr lang="en-US" sz="2200" err="1"/>
              <a:t>langage</a:t>
            </a:r>
            <a:r>
              <a:rPr lang="en-US" sz="2200"/>
              <a:t> de </a:t>
            </a:r>
            <a:r>
              <a:rPr lang="en-US" sz="2200" err="1"/>
              <a:t>programmation</a:t>
            </a:r>
            <a:r>
              <a:rPr lang="en-US" sz="2200"/>
              <a:t> pour la </a:t>
            </a:r>
            <a:r>
              <a:rPr lang="en-US" sz="2200" err="1"/>
              <a:t>logique</a:t>
            </a:r>
            <a:r>
              <a:rPr lang="en-US" sz="2200"/>
              <a:t> de </a:t>
            </a:r>
            <a:r>
              <a:rPr lang="en-US" sz="2200" err="1"/>
              <a:t>notre</a:t>
            </a:r>
            <a:r>
              <a:rPr lang="en-US" sz="2200"/>
              <a:t> site</a:t>
            </a:r>
          </a:p>
        </p:txBody>
      </p:sp>
    </p:spTree>
    <p:extLst>
      <p:ext uri="{BB962C8B-B14F-4D97-AF65-F5344CB8AC3E}">
        <p14:creationId xmlns:p14="http://schemas.microsoft.com/office/powerpoint/2010/main" val="307001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3E7D56-B5E0-735F-EA37-587D50BE0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Graphique fait à l’aide de </a:t>
            </a:r>
            <a:r>
              <a:rPr lang="fr-CA" err="1"/>
              <a:t>Mathplotlib</a:t>
            </a:r>
            <a:endParaRPr lang="fr-CA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B58BF4A-3153-9AB6-CA43-7CE117B67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390" y="1891212"/>
            <a:ext cx="6049219" cy="4220164"/>
          </a:xfrm>
        </p:spPr>
      </p:pic>
    </p:spTree>
    <p:extLst>
      <p:ext uri="{BB962C8B-B14F-4D97-AF65-F5344CB8AC3E}">
        <p14:creationId xmlns:p14="http://schemas.microsoft.com/office/powerpoint/2010/main" val="165120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7E63F0C-C942-825E-E7DE-653A4C3EE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fr-CA">
                <a:solidFill>
                  <a:srgbClr val="FFFFFF"/>
                </a:solidFill>
              </a:rPr>
              <a:t>Django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F4CB479-24A2-C6DF-EB04-F7F876F37E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6" r="13765" b="2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BC073B-E416-51A5-66A8-159D66C8A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200"/>
              <a:t>Un </a:t>
            </a:r>
            <a:r>
              <a:rPr lang="en-US" sz="2200" err="1"/>
              <a:t>outil</a:t>
            </a:r>
            <a:r>
              <a:rPr lang="en-US" sz="2200"/>
              <a:t> pour </a:t>
            </a:r>
            <a:r>
              <a:rPr lang="en-US" sz="2200" err="1"/>
              <a:t>relier</a:t>
            </a:r>
            <a:r>
              <a:rPr lang="en-US" sz="2200"/>
              <a:t> </a:t>
            </a:r>
            <a:r>
              <a:rPr lang="en-US" sz="2200" err="1"/>
              <a:t>nos</a:t>
            </a:r>
            <a:r>
              <a:rPr lang="en-US" sz="2200"/>
              <a:t> code ensemble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462540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A9A3AF-678F-CF0E-42D9-C20DB60DF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fr-CA">
                <a:solidFill>
                  <a:schemeClr val="bg1"/>
                </a:solidFill>
              </a:rPr>
              <a:t>Défis et difficultés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8BAD14F-5124-0052-1E31-55EF08EA8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en-US" sz="2000" err="1">
                <a:solidFill>
                  <a:schemeClr val="bg1"/>
                </a:solidFill>
              </a:rPr>
              <a:t>Apprendre</a:t>
            </a:r>
            <a:r>
              <a:rPr lang="en-US" sz="2000">
                <a:solidFill>
                  <a:schemeClr val="bg1"/>
                </a:solidFill>
              </a:rPr>
              <a:t> python</a:t>
            </a:r>
          </a:p>
          <a:p>
            <a:r>
              <a:rPr lang="en-US" sz="2000" err="1">
                <a:solidFill>
                  <a:schemeClr val="bg1"/>
                </a:solidFill>
              </a:rPr>
              <a:t>Apprendre</a:t>
            </a:r>
            <a:r>
              <a:rPr lang="en-US" sz="2000">
                <a:solidFill>
                  <a:schemeClr val="bg1"/>
                </a:solidFill>
              </a:rPr>
              <a:t> Html</a:t>
            </a:r>
          </a:p>
          <a:p>
            <a:r>
              <a:rPr lang="en-US" sz="2000">
                <a:solidFill>
                  <a:schemeClr val="bg1"/>
                </a:solidFill>
              </a:rPr>
              <a:t>Lier </a:t>
            </a:r>
            <a:r>
              <a:rPr lang="en-US" sz="2000" err="1">
                <a:solidFill>
                  <a:schemeClr val="bg1"/>
                </a:solidFill>
              </a:rPr>
              <a:t>nos</a:t>
            </a:r>
            <a:r>
              <a:rPr lang="en-US" sz="2000">
                <a:solidFill>
                  <a:schemeClr val="bg1"/>
                </a:solidFill>
              </a:rPr>
              <a:t> code de language different avec Django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152AA397-22A8-E302-5265-FDF5A82DE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442" y="369913"/>
            <a:ext cx="2642141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7911CC1-72E8-0B27-7CF2-3EDD4953E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66" y="3730267"/>
            <a:ext cx="3295029" cy="278453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55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1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927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25BC5A-207B-206F-2F2D-BB76513F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Exemple de site: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0DFF3E73-6356-642E-32CE-AFC04656F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206858"/>
            <a:ext cx="7347537" cy="444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583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A515515-1029-7932-E1F6-61E9AF9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Diagramme de classe 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26AD4B67-BA41-71A9-4300-F325BED3B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71542"/>
            <a:ext cx="6780700" cy="471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47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7BABCD7-5664-4CC6-DDAC-40614F3235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27" r="1" b="18309"/>
          <a:stretch/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8BBDBCF-0BE0-CA2E-C9EA-48EB39F05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CA" sz="4800">
                <a:solidFill>
                  <a:schemeClr val="bg1"/>
                </a:solidFill>
              </a:rPr>
              <a:t>Conclusion</a:t>
            </a:r>
            <a:endParaRPr lang="fr-CA" sz="480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FB3802-803E-C383-4C16-568550806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129599"/>
          </a:xfrm>
          <a:noFill/>
        </p:spPr>
        <p:txBody>
          <a:bodyPr anchor="t">
            <a:normAutofit/>
          </a:bodyPr>
          <a:lstStyle/>
          <a:p>
            <a:r>
              <a:rPr lang="en-CA" sz="1800">
                <a:solidFill>
                  <a:schemeClr val="bg1"/>
                </a:solidFill>
              </a:rPr>
              <a:t>Raison de ce choix de projet</a:t>
            </a:r>
          </a:p>
          <a:p>
            <a:r>
              <a:rPr lang="fr-CA" sz="1800">
                <a:solidFill>
                  <a:schemeClr val="bg1"/>
                </a:solidFill>
              </a:rPr>
              <a:t>Merci de nous avoir écouté</a:t>
            </a:r>
          </a:p>
        </p:txBody>
      </p:sp>
    </p:spTree>
    <p:extLst>
      <p:ext uri="{BB962C8B-B14F-4D97-AF65-F5344CB8AC3E}">
        <p14:creationId xmlns:p14="http://schemas.microsoft.com/office/powerpoint/2010/main" val="1222617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9113E0D-97D0-9CE4-7072-9C11AD17D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A55D44C-9B69-E95D-8EF4-097971C33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fr-CA" sz="4000"/>
              <a:t>Description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16B2EB-8FC1-7ADE-1893-861F2F1E8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fr-CA" sz="2000"/>
              <a:t>Un site web</a:t>
            </a:r>
          </a:p>
          <a:p>
            <a:endParaRPr lang="fr-CA" sz="2000"/>
          </a:p>
          <a:p>
            <a:r>
              <a:rPr lang="fr-CA" sz="2000"/>
              <a:t>But:</a:t>
            </a:r>
          </a:p>
          <a:p>
            <a:endParaRPr lang="fr-CA" sz="2000"/>
          </a:p>
          <a:p>
            <a:r>
              <a:rPr lang="fr-CA" sz="2000"/>
              <a:t>Possibilité:</a:t>
            </a:r>
          </a:p>
        </p:txBody>
      </p:sp>
    </p:spTree>
    <p:extLst>
      <p:ext uri="{BB962C8B-B14F-4D97-AF65-F5344CB8AC3E}">
        <p14:creationId xmlns:p14="http://schemas.microsoft.com/office/powerpoint/2010/main" val="358051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72B8365-2FD9-F69B-BF45-A6DCC8700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67B1C40-BC6C-EB49-99FB-382D62638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fr-CA">
                <a:solidFill>
                  <a:schemeClr val="bg1"/>
                </a:solidFill>
              </a:rPr>
              <a:t>Idée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A851691-352A-1088-BD1B-DF71C4E1A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379979"/>
            <a:ext cx="3874685" cy="318635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Pour aider les gens dans le </a:t>
            </a:r>
            <a:r>
              <a:rPr lang="en-US" sz="1800" err="1">
                <a:solidFill>
                  <a:schemeClr val="bg1"/>
                </a:solidFill>
              </a:rPr>
              <a:t>domaine</a:t>
            </a:r>
            <a:r>
              <a:rPr lang="en-US" sz="1800">
                <a:solidFill>
                  <a:schemeClr val="bg1"/>
                </a:solidFill>
              </a:rPr>
              <a:t> de </a:t>
            </a:r>
            <a:r>
              <a:rPr lang="en-US" sz="1800" err="1">
                <a:solidFill>
                  <a:schemeClr val="bg1"/>
                </a:solidFill>
              </a:rPr>
              <a:t>l’économie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</a:rPr>
              <a:t>La finance </a:t>
            </a:r>
            <a:r>
              <a:rPr lang="en-US" sz="1800" err="1">
                <a:solidFill>
                  <a:schemeClr val="bg1"/>
                </a:solidFill>
              </a:rPr>
              <a:t>est</a:t>
            </a:r>
            <a:r>
              <a:rPr lang="en-US" sz="1800">
                <a:solidFill>
                  <a:schemeClr val="bg1"/>
                </a:solidFill>
              </a:rPr>
              <a:t> un </a:t>
            </a:r>
            <a:r>
              <a:rPr lang="en-US" sz="1800" err="1">
                <a:solidFill>
                  <a:schemeClr val="bg1"/>
                </a:solidFill>
              </a:rPr>
              <a:t>domaine</a:t>
            </a:r>
            <a:r>
              <a:rPr lang="en-US" sz="1800">
                <a:solidFill>
                  <a:schemeClr val="bg1"/>
                </a:solidFill>
              </a:rPr>
              <a:t> </a:t>
            </a:r>
            <a:r>
              <a:rPr lang="en-US" sz="1800" err="1">
                <a:solidFill>
                  <a:schemeClr val="bg1"/>
                </a:solidFill>
              </a:rPr>
              <a:t>assez</a:t>
            </a:r>
            <a:r>
              <a:rPr lang="en-US" sz="1800">
                <a:solidFill>
                  <a:schemeClr val="bg1"/>
                </a:solidFill>
              </a:rPr>
              <a:t> </a:t>
            </a:r>
            <a:r>
              <a:rPr lang="en-US" sz="1800" err="1">
                <a:solidFill>
                  <a:schemeClr val="bg1"/>
                </a:solidFill>
              </a:rPr>
              <a:t>compliqué</a:t>
            </a:r>
            <a:r>
              <a:rPr lang="en-US" sz="1800">
                <a:solidFill>
                  <a:schemeClr val="bg1"/>
                </a:solidFill>
              </a:rPr>
              <a:t> au commencement</a:t>
            </a:r>
          </a:p>
        </p:txBody>
      </p:sp>
    </p:spTree>
    <p:extLst>
      <p:ext uri="{BB962C8B-B14F-4D97-AF65-F5344CB8AC3E}">
        <p14:creationId xmlns:p14="http://schemas.microsoft.com/office/powerpoint/2010/main" val="5577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9FA8C47-1DDC-23AD-8AA3-A61321036A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53278EF-7501-46E0-BC6F-CA63EF673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2120" y="839535"/>
            <a:ext cx="6781602" cy="5027349"/>
          </a:xfrm>
          <a:custGeom>
            <a:avLst/>
            <a:gdLst>
              <a:gd name="connsiteX0" fmla="*/ 5796655 w 6781602"/>
              <a:gd name="connsiteY0" fmla="*/ 1003496 h 5027349"/>
              <a:gd name="connsiteX1" fmla="*/ 6383378 w 6781602"/>
              <a:gd name="connsiteY1" fmla="*/ 1003496 h 5027349"/>
              <a:gd name="connsiteX2" fmla="*/ 6474618 w 6781602"/>
              <a:gd name="connsiteY2" fmla="*/ 1056522 h 5027349"/>
              <a:gd name="connsiteX3" fmla="*/ 6767346 w 6781602"/>
              <a:gd name="connsiteY3" fmla="*/ 1562802 h 5027349"/>
              <a:gd name="connsiteX4" fmla="*/ 6767346 w 6781602"/>
              <a:gd name="connsiteY4" fmla="*/ 1666330 h 5027349"/>
              <a:gd name="connsiteX5" fmla="*/ 6474618 w 6781602"/>
              <a:gd name="connsiteY5" fmla="*/ 2172610 h 5027349"/>
              <a:gd name="connsiteX6" fmla="*/ 6383378 w 6781602"/>
              <a:gd name="connsiteY6" fmla="*/ 2225637 h 5027349"/>
              <a:gd name="connsiteX7" fmla="*/ 5796655 w 6781602"/>
              <a:gd name="connsiteY7" fmla="*/ 2225637 h 5027349"/>
              <a:gd name="connsiteX8" fmla="*/ 5706680 w 6781602"/>
              <a:gd name="connsiteY8" fmla="*/ 2172610 h 5027349"/>
              <a:gd name="connsiteX9" fmla="*/ 5412686 w 6781602"/>
              <a:gd name="connsiteY9" fmla="*/ 1666330 h 5027349"/>
              <a:gd name="connsiteX10" fmla="*/ 5412686 w 6781602"/>
              <a:gd name="connsiteY10" fmla="*/ 1562802 h 5027349"/>
              <a:gd name="connsiteX11" fmla="*/ 5706680 w 6781602"/>
              <a:gd name="connsiteY11" fmla="*/ 1056522 h 5027349"/>
              <a:gd name="connsiteX12" fmla="*/ 5796655 w 6781602"/>
              <a:gd name="connsiteY12" fmla="*/ 1003496 h 5027349"/>
              <a:gd name="connsiteX13" fmla="*/ 1638118 w 6781602"/>
              <a:gd name="connsiteY13" fmla="*/ 0 h 5027349"/>
              <a:gd name="connsiteX14" fmla="*/ 4051638 w 6781602"/>
              <a:gd name="connsiteY14" fmla="*/ 0 h 5027349"/>
              <a:gd name="connsiteX15" fmla="*/ 4426960 w 6781602"/>
              <a:gd name="connsiteY15" fmla="*/ 218128 h 5027349"/>
              <a:gd name="connsiteX16" fmla="*/ 5631113 w 6781602"/>
              <a:gd name="connsiteY16" fmla="*/ 2300740 h 5027349"/>
              <a:gd name="connsiteX17" fmla="*/ 5631113 w 6781602"/>
              <a:gd name="connsiteY17" fmla="*/ 2726611 h 5027349"/>
              <a:gd name="connsiteX18" fmla="*/ 5184003 w 6781602"/>
              <a:gd name="connsiteY18" fmla="*/ 3499898 h 5027349"/>
              <a:gd name="connsiteX19" fmla="*/ 5179849 w 6781602"/>
              <a:gd name="connsiteY19" fmla="*/ 3507081 h 5027349"/>
              <a:gd name="connsiteX20" fmla="*/ 5161054 w 6781602"/>
              <a:gd name="connsiteY20" fmla="*/ 3493907 h 5027349"/>
              <a:gd name="connsiteX21" fmla="*/ 5074850 w 6781602"/>
              <a:gd name="connsiteY21" fmla="*/ 3469060 h 5027349"/>
              <a:gd name="connsiteX22" fmla="*/ 4002084 w 6781602"/>
              <a:gd name="connsiteY22" fmla="*/ 3469060 h 5027349"/>
              <a:gd name="connsiteX23" fmla="*/ 3848833 w 6781602"/>
              <a:gd name="connsiteY23" fmla="*/ 3554248 h 5027349"/>
              <a:gd name="connsiteX24" fmla="*/ 3312449 w 6781602"/>
              <a:gd name="connsiteY24" fmla="*/ 4472382 h 5027349"/>
              <a:gd name="connsiteX25" fmla="*/ 3312449 w 6781602"/>
              <a:gd name="connsiteY25" fmla="*/ 4649068 h 5027349"/>
              <a:gd name="connsiteX26" fmla="*/ 3486748 w 6781602"/>
              <a:gd name="connsiteY26" fmla="*/ 4947416 h 5027349"/>
              <a:gd name="connsiteX27" fmla="*/ 3533445 w 6781602"/>
              <a:gd name="connsiteY27" fmla="*/ 5027349 h 5027349"/>
              <a:gd name="connsiteX28" fmla="*/ 3462401 w 6781602"/>
              <a:gd name="connsiteY28" fmla="*/ 5027349 h 5027349"/>
              <a:gd name="connsiteX29" fmla="*/ 1638118 w 6781602"/>
              <a:gd name="connsiteY29" fmla="*/ 5027349 h 5027349"/>
              <a:gd name="connsiteX30" fmla="*/ 1268010 w 6781602"/>
              <a:gd name="connsiteY30" fmla="*/ 4809219 h 5027349"/>
              <a:gd name="connsiteX31" fmla="*/ 58645 w 6781602"/>
              <a:gd name="connsiteY31" fmla="*/ 2726611 h 5027349"/>
              <a:gd name="connsiteX32" fmla="*/ 58645 w 6781602"/>
              <a:gd name="connsiteY32" fmla="*/ 2300740 h 5027349"/>
              <a:gd name="connsiteX33" fmla="*/ 1268010 w 6781602"/>
              <a:gd name="connsiteY33" fmla="*/ 218128 h 5027349"/>
              <a:gd name="connsiteX34" fmla="*/ 1638118 w 6781602"/>
              <a:gd name="connsiteY34" fmla="*/ 0 h 5027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781602" h="5027349">
                <a:moveTo>
                  <a:pt x="5796655" y="1003496"/>
                </a:moveTo>
                <a:cubicBezTo>
                  <a:pt x="5796655" y="1003496"/>
                  <a:pt x="5796655" y="1003496"/>
                  <a:pt x="6383378" y="1003496"/>
                </a:cubicBezTo>
                <a:cubicBezTo>
                  <a:pt x="6421395" y="1003496"/>
                  <a:pt x="6455609" y="1023697"/>
                  <a:pt x="6474618" y="1056522"/>
                </a:cubicBezTo>
                <a:cubicBezTo>
                  <a:pt x="6474618" y="1056522"/>
                  <a:pt x="6474618" y="1056522"/>
                  <a:pt x="6767346" y="1562802"/>
                </a:cubicBezTo>
                <a:cubicBezTo>
                  <a:pt x="6786354" y="1594366"/>
                  <a:pt x="6786354" y="1634767"/>
                  <a:pt x="6767346" y="1666330"/>
                </a:cubicBezTo>
                <a:cubicBezTo>
                  <a:pt x="6767346" y="1666330"/>
                  <a:pt x="6767346" y="1666330"/>
                  <a:pt x="6474618" y="2172610"/>
                </a:cubicBezTo>
                <a:cubicBezTo>
                  <a:pt x="6455609" y="2205437"/>
                  <a:pt x="6421395" y="2225637"/>
                  <a:pt x="6383378" y="2225637"/>
                </a:cubicBezTo>
                <a:cubicBezTo>
                  <a:pt x="6383378" y="2225637"/>
                  <a:pt x="6383378" y="2225637"/>
                  <a:pt x="5796655" y="2225637"/>
                </a:cubicBezTo>
                <a:cubicBezTo>
                  <a:pt x="5759904" y="2225637"/>
                  <a:pt x="5724423" y="2205437"/>
                  <a:pt x="5706680" y="2172610"/>
                </a:cubicBezTo>
                <a:cubicBezTo>
                  <a:pt x="5706680" y="2172610"/>
                  <a:pt x="5706680" y="2172610"/>
                  <a:pt x="5412686" y="1666330"/>
                </a:cubicBezTo>
                <a:cubicBezTo>
                  <a:pt x="5393677" y="1634767"/>
                  <a:pt x="5393677" y="1594366"/>
                  <a:pt x="5412686" y="1562802"/>
                </a:cubicBezTo>
                <a:cubicBezTo>
                  <a:pt x="5412686" y="1562802"/>
                  <a:pt x="5412686" y="1562802"/>
                  <a:pt x="5706680" y="1056522"/>
                </a:cubicBezTo>
                <a:cubicBezTo>
                  <a:pt x="5724423" y="1023697"/>
                  <a:pt x="5759904" y="1003496"/>
                  <a:pt x="5796655" y="1003496"/>
                </a:cubicBezTo>
                <a:close/>
                <a:moveTo>
                  <a:pt x="1638118" y="0"/>
                </a:moveTo>
                <a:cubicBezTo>
                  <a:pt x="1638118" y="0"/>
                  <a:pt x="1638118" y="0"/>
                  <a:pt x="4051638" y="0"/>
                </a:cubicBezTo>
                <a:cubicBezTo>
                  <a:pt x="4208022" y="0"/>
                  <a:pt x="4348769" y="83096"/>
                  <a:pt x="4426960" y="218128"/>
                </a:cubicBezTo>
                <a:cubicBezTo>
                  <a:pt x="4426960" y="218128"/>
                  <a:pt x="4426960" y="218128"/>
                  <a:pt x="5631113" y="2300740"/>
                </a:cubicBezTo>
                <a:cubicBezTo>
                  <a:pt x="5709306" y="2430577"/>
                  <a:pt x="5709306" y="2596771"/>
                  <a:pt x="5631113" y="2726611"/>
                </a:cubicBezTo>
                <a:cubicBezTo>
                  <a:pt x="5631113" y="2726611"/>
                  <a:pt x="5631113" y="2726611"/>
                  <a:pt x="5184003" y="3499898"/>
                </a:cubicBezTo>
                <a:lnTo>
                  <a:pt x="5179849" y="3507081"/>
                </a:lnTo>
                <a:lnTo>
                  <a:pt x="5161054" y="3493907"/>
                </a:lnTo>
                <a:cubicBezTo>
                  <a:pt x="5133118" y="3478526"/>
                  <a:pt x="5101988" y="3469060"/>
                  <a:pt x="5074850" y="3469060"/>
                </a:cubicBezTo>
                <a:cubicBezTo>
                  <a:pt x="5074850" y="3469060"/>
                  <a:pt x="5074850" y="3469060"/>
                  <a:pt x="4002084" y="3469060"/>
                </a:cubicBezTo>
                <a:cubicBezTo>
                  <a:pt x="3944615" y="3469060"/>
                  <a:pt x="3874374" y="3506922"/>
                  <a:pt x="3848833" y="3554248"/>
                </a:cubicBezTo>
                <a:cubicBezTo>
                  <a:pt x="3848833" y="3554248"/>
                  <a:pt x="3848833" y="3554248"/>
                  <a:pt x="3312449" y="4472382"/>
                </a:cubicBezTo>
                <a:cubicBezTo>
                  <a:pt x="3283714" y="4522863"/>
                  <a:pt x="3283714" y="4598585"/>
                  <a:pt x="3312449" y="4649068"/>
                </a:cubicBezTo>
                <a:cubicBezTo>
                  <a:pt x="3312449" y="4649068"/>
                  <a:pt x="3312449" y="4649068"/>
                  <a:pt x="3486748" y="4947416"/>
                </a:cubicBezTo>
                <a:lnTo>
                  <a:pt x="3533445" y="5027349"/>
                </a:lnTo>
                <a:lnTo>
                  <a:pt x="3462401" y="5027349"/>
                </a:lnTo>
                <a:cubicBezTo>
                  <a:pt x="3108857" y="5027349"/>
                  <a:pt x="2543189" y="5027349"/>
                  <a:pt x="1638118" y="5027349"/>
                </a:cubicBezTo>
                <a:cubicBezTo>
                  <a:pt x="1486947" y="5027349"/>
                  <a:pt x="1340989" y="4944252"/>
                  <a:pt x="1268010" y="4809219"/>
                </a:cubicBezTo>
                <a:cubicBezTo>
                  <a:pt x="1268010" y="4809219"/>
                  <a:pt x="1268010" y="4809219"/>
                  <a:pt x="58645" y="2726611"/>
                </a:cubicBezTo>
                <a:cubicBezTo>
                  <a:pt x="-19548" y="2596771"/>
                  <a:pt x="-19548" y="2430577"/>
                  <a:pt x="58645" y="2300740"/>
                </a:cubicBezTo>
                <a:cubicBezTo>
                  <a:pt x="58645" y="2300740"/>
                  <a:pt x="58645" y="2300740"/>
                  <a:pt x="1268010" y="218128"/>
                </a:cubicBezTo>
                <a:cubicBezTo>
                  <a:pt x="1340989" y="83096"/>
                  <a:pt x="1486947" y="0"/>
                  <a:pt x="16381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92D441-C75B-93BF-6805-FFE65EE12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859" y="1371600"/>
            <a:ext cx="3573440" cy="1180532"/>
          </a:xfrm>
        </p:spPr>
        <p:txBody>
          <a:bodyPr anchor="b">
            <a:normAutofit/>
          </a:bodyPr>
          <a:lstStyle/>
          <a:p>
            <a:r>
              <a:rPr lang="fr-CA" sz="3600">
                <a:solidFill>
                  <a:schemeClr val="bg1"/>
                </a:solidFill>
              </a:rPr>
              <a:t>Utilité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7DBD285-E703-BBFE-3B7A-9B2CC2A44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3859" y="2507691"/>
            <a:ext cx="3894161" cy="2401660"/>
          </a:xfrm>
        </p:spPr>
        <p:txBody>
          <a:bodyPr anchor="t">
            <a:normAutofit/>
          </a:bodyPr>
          <a:lstStyle/>
          <a:p>
            <a:r>
              <a:rPr lang="fr-CA" sz="1800" dirty="0">
                <a:solidFill>
                  <a:schemeClr val="bg1"/>
                </a:solidFill>
              </a:rPr>
              <a:t>Former les utilisateurs et leur laisser le libre contrôle sur la gestion de leurs argents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fr-CA" sz="1800" dirty="0">
                <a:solidFill>
                  <a:schemeClr val="bg1"/>
                </a:solidFill>
              </a:rPr>
              <a:t>Aider ceux </a:t>
            </a:r>
            <a:r>
              <a:rPr lang="en-US" sz="1800" dirty="0">
                <a:solidFill>
                  <a:schemeClr val="bg1"/>
                </a:solidFill>
              </a:rPr>
              <a:t>qui </a:t>
            </a:r>
            <a:r>
              <a:rPr lang="fr-CA" sz="1800" dirty="0">
                <a:solidFill>
                  <a:schemeClr val="bg1"/>
                </a:solidFill>
              </a:rPr>
              <a:t>ont besoin de pratique de trading</a:t>
            </a:r>
          </a:p>
          <a:p>
            <a:r>
              <a:rPr lang="fr-CA" sz="1800" dirty="0">
                <a:solidFill>
                  <a:schemeClr val="bg1"/>
                </a:solidFill>
              </a:rPr>
              <a:t>Tirer des </a:t>
            </a:r>
            <a:r>
              <a:rPr lang="en-US" sz="1800" dirty="0">
                <a:solidFill>
                  <a:schemeClr val="bg1"/>
                </a:solidFill>
              </a:rPr>
              <a:t>profits </a:t>
            </a:r>
            <a:r>
              <a:rPr lang="fr-CA" sz="1800" dirty="0">
                <a:solidFill>
                  <a:schemeClr val="bg1"/>
                </a:solidFill>
              </a:rPr>
              <a:t>éventuellement sur des actions ou devises.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5326998-025B-4685-A6F0-C8F498C3B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3018" y="4308594"/>
            <a:ext cx="2492744" cy="2183328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 6" descr="Une image contenant clé&#10;&#10;Description générée automatiquement">
            <a:extLst>
              <a:ext uri="{FF2B5EF4-FFF2-40B4-BE49-F238E27FC236}">
                <a16:creationId xmlns:a16="http://schemas.microsoft.com/office/drawing/2014/main" id="{56702D53-6551-C000-E8AE-30F26EDE42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54"/>
          <a:stretch/>
        </p:blipFill>
        <p:spPr>
          <a:xfrm>
            <a:off x="4090298" y="4418543"/>
            <a:ext cx="2278184" cy="1963430"/>
          </a:xfrm>
          <a:custGeom>
            <a:avLst/>
            <a:gdLst/>
            <a:ahLst/>
            <a:cxnLst/>
            <a:rect l="l" t="t" r="r" b="b"/>
            <a:pathLst>
              <a:path w="2278184" h="1963430">
                <a:moveTo>
                  <a:pt x="649972" y="0"/>
                </a:moveTo>
                <a:cubicBezTo>
                  <a:pt x="1630402" y="0"/>
                  <a:pt x="1630402" y="0"/>
                  <a:pt x="1630402" y="0"/>
                </a:cubicBezTo>
                <a:cubicBezTo>
                  <a:pt x="1680006" y="0"/>
                  <a:pt x="1744201" y="34048"/>
                  <a:pt x="1770463" y="76608"/>
                </a:cubicBezTo>
                <a:cubicBezTo>
                  <a:pt x="2260676" y="902270"/>
                  <a:pt x="2260676" y="902270"/>
                  <a:pt x="2260676" y="902270"/>
                </a:cubicBezTo>
                <a:cubicBezTo>
                  <a:pt x="2284020" y="947667"/>
                  <a:pt x="2284020" y="1015763"/>
                  <a:pt x="2260676" y="1061161"/>
                </a:cubicBezTo>
                <a:cubicBezTo>
                  <a:pt x="1770463" y="1886822"/>
                  <a:pt x="1770463" y="1886822"/>
                  <a:pt x="1770463" y="1886822"/>
                </a:cubicBezTo>
                <a:cubicBezTo>
                  <a:pt x="1744201" y="1929383"/>
                  <a:pt x="1680006" y="1963430"/>
                  <a:pt x="1630402" y="1963430"/>
                </a:cubicBezTo>
                <a:lnTo>
                  <a:pt x="649972" y="1963430"/>
                </a:lnTo>
                <a:cubicBezTo>
                  <a:pt x="597450" y="1963430"/>
                  <a:pt x="533255" y="1929383"/>
                  <a:pt x="509912" y="1886822"/>
                </a:cubicBezTo>
                <a:cubicBezTo>
                  <a:pt x="19697" y="1061161"/>
                  <a:pt x="19697" y="1061161"/>
                  <a:pt x="19697" y="1061161"/>
                </a:cubicBezTo>
                <a:cubicBezTo>
                  <a:pt x="-6565" y="1015763"/>
                  <a:pt x="-6565" y="947667"/>
                  <a:pt x="19697" y="902270"/>
                </a:cubicBezTo>
                <a:cubicBezTo>
                  <a:pt x="509912" y="76608"/>
                  <a:pt x="509912" y="76608"/>
                  <a:pt x="509912" y="76608"/>
                </a:cubicBezTo>
                <a:cubicBezTo>
                  <a:pt x="533255" y="34048"/>
                  <a:pt x="597450" y="0"/>
                  <a:pt x="64997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3045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E94069-E008-E91A-83B2-F3DEA409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fr-CA"/>
              <a:t>Innovation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4D17C2C-0662-7F75-5B49-A4FC6E16B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fr-CA" sz="2000" dirty="0"/>
              <a:t>Notre simulateur de "trading" offre plusieurs possibilités mais celles qui différencient réellement notre site des autres sont:</a:t>
            </a:r>
          </a:p>
          <a:p>
            <a:pPr marL="457200" indent="-457200">
              <a:buAutoNum type="arabicParenR"/>
            </a:pPr>
            <a:r>
              <a:rPr lang="fr-CA" sz="2000" dirty="0"/>
              <a:t>L'argent que possède l'utilisateur est virtuelle</a:t>
            </a:r>
          </a:p>
          <a:p>
            <a:pPr lvl="1"/>
            <a:r>
              <a:rPr lang="fr-CA" sz="1600" dirty="0"/>
              <a:t>Parfait pour s’entrainer</a:t>
            </a:r>
          </a:p>
          <a:p>
            <a:pPr lvl="1"/>
            <a:r>
              <a:rPr lang="fr-CA" sz="1600" dirty="0"/>
              <a:t>Addiction aux jeux d’argent réduite</a:t>
            </a:r>
          </a:p>
          <a:p>
            <a:pPr lvl="1"/>
            <a:r>
              <a:rPr lang="fr-CA" sz="1600" dirty="0"/>
              <a:t>Aucun impact sur votre argent réel</a:t>
            </a:r>
          </a:p>
          <a:p>
            <a:pPr marL="457200" indent="-457200">
              <a:buAutoNum type="arabicParenR"/>
            </a:pPr>
            <a:endParaRPr lang="fr-CA" sz="2000" dirty="0"/>
          </a:p>
          <a:p>
            <a:pPr marL="457200" indent="-457200">
              <a:buAutoNum type="arabicParenR"/>
            </a:pPr>
            <a:r>
              <a:rPr lang="fr-CA" sz="2000" dirty="0"/>
              <a:t>Il n’y a aucun frais d’abonnement.</a:t>
            </a:r>
          </a:p>
          <a:p>
            <a:pPr lvl="1"/>
            <a:r>
              <a:rPr lang="fr-CA" sz="1600" dirty="0"/>
              <a:t>Création de compte facile</a:t>
            </a:r>
          </a:p>
          <a:p>
            <a:pPr lvl="1"/>
            <a:r>
              <a:rPr lang="fr-CA" sz="1600" dirty="0"/>
              <a:t>Possibilité de recommencer </a:t>
            </a:r>
          </a:p>
          <a:p>
            <a:pPr marL="457200" lvl="1" indent="0">
              <a:buNone/>
            </a:pPr>
            <a:endParaRPr lang="fr-CA" sz="1600" dirty="0"/>
          </a:p>
          <a:p>
            <a:pPr marL="457200" indent="-457200">
              <a:buAutoNum type="arabicParenR"/>
            </a:pPr>
            <a:endParaRPr lang="fr-CA" sz="2000" dirty="0"/>
          </a:p>
          <a:p>
            <a:pPr marL="457200" indent="-457200">
              <a:buAutoNum type="arabicParenR"/>
            </a:pPr>
            <a:endParaRPr lang="fr-CA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6435E58-4660-2C0F-0B92-4B6F1B4DA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809" b="-445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11C7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861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B41B0B-AC69-6377-DC25-C11DF515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Cas d’utilisations</a:t>
            </a:r>
          </a:p>
        </p:txBody>
      </p:sp>
      <p:cxnSp>
        <p:nvCxnSpPr>
          <p:cNvPr id="24" name="Straight Connector 1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4F57B62-1F92-7B00-9976-47F5091ECC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" r="-1" b="13728"/>
          <a:stretch/>
        </p:blipFill>
        <p:spPr>
          <a:xfrm>
            <a:off x="331567" y="2890787"/>
            <a:ext cx="5455917" cy="3069698"/>
          </a:xfrm>
          <a:prstGeom prst="rect">
            <a:avLst/>
          </a:prstGeom>
        </p:spPr>
      </p:pic>
      <p:cxnSp>
        <p:nvCxnSpPr>
          <p:cNvPr id="25" name="Straight Connector 2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C03DFE89-C94E-97EF-D9EE-BC16F5C14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754762"/>
            <a:ext cx="5455917" cy="334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640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507A88-0A22-10DC-E802-3C2E1CE19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</p:spPr>
        <p:txBody>
          <a:bodyPr>
            <a:normAutofit/>
          </a:bodyPr>
          <a:lstStyle/>
          <a:p>
            <a:r>
              <a:rPr lang="fr-CA" sz="4000"/>
              <a:t>À qui ça s’adresse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2858037-0595-FFA1-DDB3-22827B7FBC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2" r="15534" b="-1"/>
          <a:stretch/>
        </p:blipFill>
        <p:spPr>
          <a:xfrm>
            <a:off x="20" y="10"/>
            <a:ext cx="7743929" cy="6857990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836B43-31F6-7D4F-BC3B-BC3FBC619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6085" y="3236181"/>
            <a:ext cx="3689091" cy="2195515"/>
          </a:xfrm>
        </p:spPr>
        <p:txBody>
          <a:bodyPr>
            <a:normAutofit/>
          </a:bodyPr>
          <a:lstStyle/>
          <a:p>
            <a:r>
              <a:rPr lang="fr-CA" sz="2400"/>
              <a:t>Investisseurs débutants</a:t>
            </a:r>
          </a:p>
          <a:p>
            <a:r>
              <a:rPr lang="fr-CA" sz="2400"/>
              <a:t>Spécialistes Canadiens </a:t>
            </a:r>
          </a:p>
          <a:p>
            <a:r>
              <a:rPr lang="fr-CA" sz="2400"/>
              <a:t>Testeurs de nouvelles actions</a:t>
            </a:r>
          </a:p>
        </p:txBody>
      </p:sp>
    </p:spTree>
    <p:extLst>
      <p:ext uri="{BB962C8B-B14F-4D97-AF65-F5344CB8AC3E}">
        <p14:creationId xmlns:p14="http://schemas.microsoft.com/office/powerpoint/2010/main" val="3324961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E176B71-0AF9-0400-3CD2-B153DB24D9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0" r="1059" b="-1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1026" name="Picture 2" descr="Graphique bourse : choisissez la meilleure opportunité de trade">
            <a:extLst>
              <a:ext uri="{FF2B5EF4-FFF2-40B4-BE49-F238E27FC236}">
                <a16:creationId xmlns:a16="http://schemas.microsoft.com/office/drawing/2014/main" id="{EFA2D689-0571-23C7-AA1C-6D96D36BF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8" r="-2" b="7813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3" name="Freeform: Shape 103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0790F7-86A1-C1DE-CD55-B3924067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fr-CA" sz="3400"/>
              <a:t>Lien avec les autres matières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039" name="Rectangle 103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9879AF-CB09-7C85-E7DE-FCA9EB29E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>
            <a:normAutofit/>
          </a:bodyPr>
          <a:lstStyle/>
          <a:p>
            <a:r>
              <a:rPr lang="fr-CA" sz="1400" dirty="0"/>
              <a:t>Français</a:t>
            </a:r>
            <a:r>
              <a:rPr lang="en-US" sz="1400" dirty="0"/>
              <a:t>:</a:t>
            </a:r>
          </a:p>
          <a:p>
            <a:pPr marL="0" indent="0">
              <a:buNone/>
            </a:pPr>
            <a:r>
              <a:rPr lang="fr-CA" sz="1400" dirty="0"/>
              <a:t>L’ensemble du texte de notre </a:t>
            </a:r>
            <a:r>
              <a:rPr lang="en-US" sz="1400" dirty="0"/>
              <a:t>site web </a:t>
            </a:r>
            <a:r>
              <a:rPr lang="fr-CA" sz="1400" dirty="0"/>
              <a:t>(registre de langue : standard)</a:t>
            </a:r>
          </a:p>
          <a:p>
            <a:r>
              <a:rPr lang="fr-CA" sz="1400" dirty="0"/>
              <a:t>Mathématique:</a:t>
            </a:r>
          </a:p>
          <a:p>
            <a:pPr marL="0" indent="0">
              <a:buNone/>
            </a:pPr>
            <a:r>
              <a:rPr lang="fr-CA" sz="1400" dirty="0"/>
              <a:t>La gestion du porte monnaie et l’analyse des graphiques (pente, croissance, déficit, </a:t>
            </a:r>
            <a:r>
              <a:rPr lang="fr-CA" sz="1400" dirty="0" err="1"/>
              <a:t>etc</a:t>
            </a:r>
            <a:r>
              <a:rPr lang="fr-CA" sz="1400" dirty="0"/>
              <a:t>)</a:t>
            </a:r>
          </a:p>
          <a:p>
            <a:r>
              <a:rPr lang="fr-CA" sz="1400" dirty="0"/>
              <a:t>Anglais:</a:t>
            </a:r>
          </a:p>
          <a:p>
            <a:pPr marL="0" indent="0">
              <a:buNone/>
            </a:pPr>
            <a:r>
              <a:rPr lang="fr-CA" sz="1400" dirty="0"/>
              <a:t>Possibilités de faire une version anglaise</a:t>
            </a:r>
          </a:p>
          <a:p>
            <a:r>
              <a:rPr lang="fr-CA" sz="1400" dirty="0"/>
              <a:t>Technologie: création d’une page web, graphique des devises, gestion de banques d’information</a:t>
            </a:r>
          </a:p>
          <a:p>
            <a:r>
              <a:rPr lang="fr-CA" sz="1400" dirty="0"/>
              <a:t>Programmation:</a:t>
            </a:r>
          </a:p>
          <a:p>
            <a:pPr marL="0" indent="0">
              <a:buNone/>
            </a:pPr>
            <a:r>
              <a:rPr lang="fr-CA" sz="1400" dirty="0"/>
              <a:t>Des bases de codage pour notre projet et apprendre un nouveau type de code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61825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D5B38A6-368D-44F8-0A4C-F2586846B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27F8D6-D62B-1ADC-AFC8-5F32D69D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</a:rPr>
              <a:t>Technologies utilisées</a:t>
            </a:r>
            <a:b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23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9015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Grand écran</PresentationFormat>
  <Paragraphs>60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Thème Office</vt:lpstr>
      <vt:lpstr>Canada Trade Market </vt:lpstr>
      <vt:lpstr>Description du projet</vt:lpstr>
      <vt:lpstr>Idée</vt:lpstr>
      <vt:lpstr>Utilité</vt:lpstr>
      <vt:lpstr>Innovation</vt:lpstr>
      <vt:lpstr>Cas d’utilisations</vt:lpstr>
      <vt:lpstr>À qui ça s’adresse</vt:lpstr>
      <vt:lpstr>Lien avec les autres matières</vt:lpstr>
      <vt:lpstr>Technologies utilisées </vt:lpstr>
      <vt:lpstr>GitHub</vt:lpstr>
      <vt:lpstr>Html</vt:lpstr>
      <vt:lpstr>Python</vt:lpstr>
      <vt:lpstr>Graphique fait à l’aide de Mathplotlib</vt:lpstr>
      <vt:lpstr>Django</vt:lpstr>
      <vt:lpstr>Défis et difficultés</vt:lpstr>
      <vt:lpstr>Exemple de site:</vt:lpstr>
      <vt:lpstr>Diagramme de classe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Canada Trade Market </dc:title>
  <dc:creator>Cerqueira, Zachary</dc:creator>
  <cp:lastModifiedBy>Odjo'o Ada, Mathis</cp:lastModifiedBy>
  <cp:revision>1</cp:revision>
  <dcterms:created xsi:type="dcterms:W3CDTF">2023-02-03T14:39:04Z</dcterms:created>
  <dcterms:modified xsi:type="dcterms:W3CDTF">2023-02-17T01:05:34Z</dcterms:modified>
</cp:coreProperties>
</file>

<file path=docProps/thumbnail.jpeg>
</file>